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42"/>
  </p:notesMasterIdLst>
  <p:sldIdLst>
    <p:sldId id="353" r:id="rId2"/>
    <p:sldId id="357" r:id="rId3"/>
    <p:sldId id="340" r:id="rId4"/>
    <p:sldId id="341" r:id="rId5"/>
    <p:sldId id="342" r:id="rId6"/>
    <p:sldId id="354" r:id="rId7"/>
    <p:sldId id="355" r:id="rId8"/>
    <p:sldId id="356" r:id="rId9"/>
    <p:sldId id="358" r:id="rId10"/>
    <p:sldId id="359" r:id="rId11"/>
    <p:sldId id="446" r:id="rId12"/>
    <p:sldId id="372" r:id="rId13"/>
    <p:sldId id="373" r:id="rId14"/>
    <p:sldId id="386" r:id="rId15"/>
    <p:sldId id="389" r:id="rId16"/>
    <p:sldId id="374" r:id="rId17"/>
    <p:sldId id="375" r:id="rId18"/>
    <p:sldId id="376" r:id="rId19"/>
    <p:sldId id="377" r:id="rId20"/>
    <p:sldId id="378" r:id="rId21"/>
    <p:sldId id="379" r:id="rId22"/>
    <p:sldId id="447" r:id="rId23"/>
    <p:sldId id="395" r:id="rId24"/>
    <p:sldId id="392" r:id="rId25"/>
    <p:sldId id="396" r:id="rId26"/>
    <p:sldId id="448" r:id="rId27"/>
    <p:sldId id="391" r:id="rId28"/>
    <p:sldId id="449" r:id="rId29"/>
    <p:sldId id="380" r:id="rId30"/>
    <p:sldId id="385" r:id="rId31"/>
    <p:sldId id="387" r:id="rId32"/>
    <p:sldId id="388" r:id="rId33"/>
    <p:sldId id="381" r:id="rId34"/>
    <p:sldId id="382" r:id="rId35"/>
    <p:sldId id="383" r:id="rId36"/>
    <p:sldId id="384" r:id="rId37"/>
    <p:sldId id="450" r:id="rId38"/>
    <p:sldId id="360" r:id="rId39"/>
    <p:sldId id="397" r:id="rId40"/>
    <p:sldId id="39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760" autoAdjust="0"/>
  </p:normalViewPr>
  <p:slideViewPr>
    <p:cSldViewPr snapToGrid="0" snapToObjects="1">
      <p:cViewPr varScale="1">
        <p:scale>
          <a:sx n="73" d="100"/>
          <a:sy n="73" d="100"/>
        </p:scale>
        <p:origin x="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E6CBE-CA35-4A73-8AC5-BADD8937F88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0E08CE65-ED96-40BC-AA7D-FDA171DE500C}">
      <dgm:prSet phldrT="[Text]"/>
      <dgm:spPr/>
      <dgm:t>
        <a:bodyPr/>
        <a:lstStyle/>
        <a:p>
          <a:r>
            <a:rPr lang="en-US" dirty="0"/>
            <a:t>3. Designated Supports                       (w/TEA approval)</a:t>
          </a:r>
        </a:p>
      </dgm:t>
    </dgm:pt>
    <dgm:pt modelId="{E28561F8-86A3-474C-A1FB-F32F7CC0AAE4}" type="parTrans" cxnId="{E6EEAAA3-7156-4743-A65F-83FBCA002070}">
      <dgm:prSet/>
      <dgm:spPr/>
      <dgm:t>
        <a:bodyPr/>
        <a:lstStyle/>
        <a:p>
          <a:endParaRPr lang="en-US"/>
        </a:p>
      </dgm:t>
    </dgm:pt>
    <dgm:pt modelId="{23B1FB24-D3CE-45FD-A36D-3CCC90F26DA1}" type="sibTrans" cxnId="{E6EEAAA3-7156-4743-A65F-83FBCA002070}">
      <dgm:prSet/>
      <dgm:spPr/>
      <dgm:t>
        <a:bodyPr/>
        <a:lstStyle/>
        <a:p>
          <a:endParaRPr lang="en-US"/>
        </a:p>
      </dgm:t>
    </dgm:pt>
    <dgm:pt modelId="{5C7438D9-1340-4EB7-B4D1-22E8EF44A0F5}">
      <dgm:prSet phldrT="[Text]"/>
      <dgm:spPr/>
      <dgm:t>
        <a:bodyPr/>
        <a:lstStyle/>
        <a:p>
          <a:r>
            <a:rPr lang="en-US" dirty="0"/>
            <a:t>2. Designated Supports                    (w/local approval)</a:t>
          </a:r>
        </a:p>
      </dgm:t>
    </dgm:pt>
    <dgm:pt modelId="{E701682B-C97E-4829-97F4-E8F206546584}" type="parTrans" cxnId="{F83ABCFB-1221-4726-88E5-B3AF456D0A9A}">
      <dgm:prSet/>
      <dgm:spPr/>
      <dgm:t>
        <a:bodyPr/>
        <a:lstStyle/>
        <a:p>
          <a:endParaRPr lang="en-US"/>
        </a:p>
      </dgm:t>
    </dgm:pt>
    <dgm:pt modelId="{066F782D-7275-4CAD-8C91-AA065739A508}" type="sibTrans" cxnId="{F83ABCFB-1221-4726-88E5-B3AF456D0A9A}">
      <dgm:prSet/>
      <dgm:spPr/>
      <dgm:t>
        <a:bodyPr/>
        <a:lstStyle/>
        <a:p>
          <a:endParaRPr lang="en-US"/>
        </a:p>
      </dgm:t>
    </dgm:pt>
    <dgm:pt modelId="{5D3E8EB9-8818-4E04-9CE2-75BD2377D702}">
      <dgm:prSet phldrT="[Text]"/>
      <dgm:spPr/>
      <dgm:t>
        <a:bodyPr/>
        <a:lstStyle/>
        <a:p>
          <a:r>
            <a:rPr lang="en-US" dirty="0"/>
            <a:t>1. Accessibility Features                   (all students)</a:t>
          </a:r>
        </a:p>
      </dgm:t>
    </dgm:pt>
    <dgm:pt modelId="{30DCFFA2-5E4B-4D57-84C8-2B143D52491C}" type="parTrans" cxnId="{FE303EAC-C758-4751-8512-3E283538192A}">
      <dgm:prSet/>
      <dgm:spPr/>
      <dgm:t>
        <a:bodyPr/>
        <a:lstStyle/>
        <a:p>
          <a:endParaRPr lang="en-US"/>
        </a:p>
      </dgm:t>
    </dgm:pt>
    <dgm:pt modelId="{AD121023-6E4E-43C0-8DEF-C8F4CC000613}" type="sibTrans" cxnId="{FE303EAC-C758-4751-8512-3E283538192A}">
      <dgm:prSet/>
      <dgm:spPr/>
      <dgm:t>
        <a:bodyPr/>
        <a:lstStyle/>
        <a:p>
          <a:endParaRPr lang="en-US"/>
        </a:p>
      </dgm:t>
    </dgm:pt>
    <dgm:pt modelId="{1CA16449-9A2A-4F3A-B78B-95B835A011A1}" type="pres">
      <dgm:prSet presAssocID="{C87E6CBE-CA35-4A73-8AC5-BADD8937F881}" presName="composite" presStyleCnt="0">
        <dgm:presLayoutVars>
          <dgm:chMax val="5"/>
          <dgm:dir/>
          <dgm:resizeHandles val="exact"/>
        </dgm:presLayoutVars>
      </dgm:prSet>
      <dgm:spPr/>
    </dgm:pt>
    <dgm:pt modelId="{87E3ADD9-875F-49B5-AF1E-72BE61BBBB5D}" type="pres">
      <dgm:prSet presAssocID="{0E08CE65-ED96-40BC-AA7D-FDA171DE500C}" presName="circle1" presStyleLbl="lnNode1" presStyleIdx="0" presStyleCnt="3"/>
      <dgm:spPr/>
    </dgm:pt>
    <dgm:pt modelId="{0AA0A796-0261-458D-9882-0AE5EEBF4C25}" type="pres">
      <dgm:prSet presAssocID="{0E08CE65-ED96-40BC-AA7D-FDA171DE500C}" presName="text1" presStyleLbl="revTx" presStyleIdx="0" presStyleCnt="3" custScaleX="128694" custLinFactNeighborX="14667">
        <dgm:presLayoutVars>
          <dgm:bulletEnabled val="1"/>
        </dgm:presLayoutVars>
      </dgm:prSet>
      <dgm:spPr/>
    </dgm:pt>
    <dgm:pt modelId="{36F36BE5-61DD-4C88-AFC2-A38C12B0414C}" type="pres">
      <dgm:prSet presAssocID="{0E08CE65-ED96-40BC-AA7D-FDA171DE500C}" presName="line1" presStyleLbl="callout" presStyleIdx="0" presStyleCnt="6"/>
      <dgm:spPr/>
    </dgm:pt>
    <dgm:pt modelId="{4A1BFF7B-A48E-4E97-AFDA-AB26AA0AC7CE}" type="pres">
      <dgm:prSet presAssocID="{0E08CE65-ED96-40BC-AA7D-FDA171DE500C}" presName="d1" presStyleLbl="callout" presStyleIdx="1" presStyleCnt="6"/>
      <dgm:spPr/>
    </dgm:pt>
    <dgm:pt modelId="{C6ACFDD4-0062-469A-BD44-02FD8412DB8F}" type="pres">
      <dgm:prSet presAssocID="{5C7438D9-1340-4EB7-B4D1-22E8EF44A0F5}" presName="circle2" presStyleLbl="lnNode1" presStyleIdx="1" presStyleCnt="3"/>
      <dgm:spPr/>
    </dgm:pt>
    <dgm:pt modelId="{B9338F0D-7EFF-4EC2-8CD4-9321B762F450}" type="pres">
      <dgm:prSet presAssocID="{5C7438D9-1340-4EB7-B4D1-22E8EF44A0F5}" presName="text2" presStyleLbl="revTx" presStyleIdx="1" presStyleCnt="3" custScaleX="128374" custLinFactNeighborX="18000" custLinFactNeighborY="1143">
        <dgm:presLayoutVars>
          <dgm:bulletEnabled val="1"/>
        </dgm:presLayoutVars>
      </dgm:prSet>
      <dgm:spPr/>
    </dgm:pt>
    <dgm:pt modelId="{5879AB07-38B8-4279-83F0-E945A0B3F78F}" type="pres">
      <dgm:prSet presAssocID="{5C7438D9-1340-4EB7-B4D1-22E8EF44A0F5}" presName="line2" presStyleLbl="callout" presStyleIdx="2" presStyleCnt="6"/>
      <dgm:spPr/>
    </dgm:pt>
    <dgm:pt modelId="{D0C0F280-98E4-43A4-B952-86CC7140EE15}" type="pres">
      <dgm:prSet presAssocID="{5C7438D9-1340-4EB7-B4D1-22E8EF44A0F5}" presName="d2" presStyleLbl="callout" presStyleIdx="3" presStyleCnt="6"/>
      <dgm:spPr/>
    </dgm:pt>
    <dgm:pt modelId="{C7AF8459-643F-4620-957C-E71F011AE2B8}" type="pres">
      <dgm:prSet presAssocID="{5D3E8EB9-8818-4E04-9CE2-75BD2377D702}" presName="circle3" presStyleLbl="lnNode1" presStyleIdx="2" presStyleCnt="3"/>
      <dgm:spPr/>
    </dgm:pt>
    <dgm:pt modelId="{C22DE5D6-6110-46E7-8974-2D7F95AF7AC2}" type="pres">
      <dgm:prSet presAssocID="{5D3E8EB9-8818-4E04-9CE2-75BD2377D702}" presName="text3" presStyleLbl="revTx" presStyleIdx="2" presStyleCnt="3" custLinFactNeighborX="6665">
        <dgm:presLayoutVars>
          <dgm:bulletEnabled val="1"/>
        </dgm:presLayoutVars>
      </dgm:prSet>
      <dgm:spPr/>
    </dgm:pt>
    <dgm:pt modelId="{28A91B9E-B206-40C3-8D12-E76AE411B532}" type="pres">
      <dgm:prSet presAssocID="{5D3E8EB9-8818-4E04-9CE2-75BD2377D702}" presName="line3" presStyleLbl="callout" presStyleIdx="4" presStyleCnt="6"/>
      <dgm:spPr/>
    </dgm:pt>
    <dgm:pt modelId="{5DE02CAE-4B9E-4CC5-A83C-9459FFA30336}" type="pres">
      <dgm:prSet presAssocID="{5D3E8EB9-8818-4E04-9CE2-75BD2377D702}" presName="d3" presStyleLbl="callout" presStyleIdx="5" presStyleCnt="6"/>
      <dgm:spPr/>
    </dgm:pt>
  </dgm:ptLst>
  <dgm:cxnLst>
    <dgm:cxn modelId="{25868E31-7DFF-48B4-820C-91F2B4F108FC}" type="presOf" srcId="{C87E6CBE-CA35-4A73-8AC5-BADD8937F881}" destId="{1CA16449-9A2A-4F3A-B78B-95B835A011A1}" srcOrd="0" destOrd="0" presId="urn:microsoft.com/office/officeart/2005/8/layout/target1"/>
    <dgm:cxn modelId="{E6EEAAA3-7156-4743-A65F-83FBCA002070}" srcId="{C87E6CBE-CA35-4A73-8AC5-BADD8937F881}" destId="{0E08CE65-ED96-40BC-AA7D-FDA171DE500C}" srcOrd="0" destOrd="0" parTransId="{E28561F8-86A3-474C-A1FB-F32F7CC0AAE4}" sibTransId="{23B1FB24-D3CE-45FD-A36D-3CCC90F26DA1}"/>
    <dgm:cxn modelId="{ECADC058-9123-45B5-89E8-11A6F9CC0B46}" type="presOf" srcId="{5D3E8EB9-8818-4E04-9CE2-75BD2377D702}" destId="{C22DE5D6-6110-46E7-8974-2D7F95AF7AC2}" srcOrd="0" destOrd="0" presId="urn:microsoft.com/office/officeart/2005/8/layout/target1"/>
    <dgm:cxn modelId="{FE303EAC-C758-4751-8512-3E283538192A}" srcId="{C87E6CBE-CA35-4A73-8AC5-BADD8937F881}" destId="{5D3E8EB9-8818-4E04-9CE2-75BD2377D702}" srcOrd="2" destOrd="0" parTransId="{30DCFFA2-5E4B-4D57-84C8-2B143D52491C}" sibTransId="{AD121023-6E4E-43C0-8DEF-C8F4CC000613}"/>
    <dgm:cxn modelId="{F83ABCFB-1221-4726-88E5-B3AF456D0A9A}" srcId="{C87E6CBE-CA35-4A73-8AC5-BADD8937F881}" destId="{5C7438D9-1340-4EB7-B4D1-22E8EF44A0F5}" srcOrd="1" destOrd="0" parTransId="{E701682B-C97E-4829-97F4-E8F206546584}" sibTransId="{066F782D-7275-4CAD-8C91-AA065739A508}"/>
    <dgm:cxn modelId="{15E359E5-007D-4E62-80F2-61B28E219288}" type="presOf" srcId="{5C7438D9-1340-4EB7-B4D1-22E8EF44A0F5}" destId="{B9338F0D-7EFF-4EC2-8CD4-9321B762F450}" srcOrd="0" destOrd="0" presId="urn:microsoft.com/office/officeart/2005/8/layout/target1"/>
    <dgm:cxn modelId="{2B00E507-E8BC-4415-90C5-97C2AA8171E4}" type="presOf" srcId="{0E08CE65-ED96-40BC-AA7D-FDA171DE500C}" destId="{0AA0A796-0261-458D-9882-0AE5EEBF4C25}" srcOrd="0" destOrd="0" presId="urn:microsoft.com/office/officeart/2005/8/layout/target1"/>
    <dgm:cxn modelId="{D7599C29-0C6A-4C8D-9450-DBF8D2BE365D}" type="presParOf" srcId="{1CA16449-9A2A-4F3A-B78B-95B835A011A1}" destId="{87E3ADD9-875F-49B5-AF1E-72BE61BBBB5D}" srcOrd="0" destOrd="0" presId="urn:microsoft.com/office/officeart/2005/8/layout/target1"/>
    <dgm:cxn modelId="{DB01BD40-1A03-4A64-960C-AF3C0DF08065}" type="presParOf" srcId="{1CA16449-9A2A-4F3A-B78B-95B835A011A1}" destId="{0AA0A796-0261-458D-9882-0AE5EEBF4C25}" srcOrd="1" destOrd="0" presId="urn:microsoft.com/office/officeart/2005/8/layout/target1"/>
    <dgm:cxn modelId="{3CE5281D-1AE8-411F-A53E-011EE507C752}" type="presParOf" srcId="{1CA16449-9A2A-4F3A-B78B-95B835A011A1}" destId="{36F36BE5-61DD-4C88-AFC2-A38C12B0414C}" srcOrd="2" destOrd="0" presId="urn:microsoft.com/office/officeart/2005/8/layout/target1"/>
    <dgm:cxn modelId="{0DDF86D7-4D11-4FA3-BE6E-4654803784BA}" type="presParOf" srcId="{1CA16449-9A2A-4F3A-B78B-95B835A011A1}" destId="{4A1BFF7B-A48E-4E97-AFDA-AB26AA0AC7CE}" srcOrd="3" destOrd="0" presId="urn:microsoft.com/office/officeart/2005/8/layout/target1"/>
    <dgm:cxn modelId="{D9CB840E-A170-484E-B46D-E8FBEC06FA02}" type="presParOf" srcId="{1CA16449-9A2A-4F3A-B78B-95B835A011A1}" destId="{C6ACFDD4-0062-469A-BD44-02FD8412DB8F}" srcOrd="4" destOrd="0" presId="urn:microsoft.com/office/officeart/2005/8/layout/target1"/>
    <dgm:cxn modelId="{CD559DD3-5A6F-4575-BFAF-5E36A17F2018}" type="presParOf" srcId="{1CA16449-9A2A-4F3A-B78B-95B835A011A1}" destId="{B9338F0D-7EFF-4EC2-8CD4-9321B762F450}" srcOrd="5" destOrd="0" presId="urn:microsoft.com/office/officeart/2005/8/layout/target1"/>
    <dgm:cxn modelId="{E99A0782-39D2-474C-BF3A-1719A3C3C1F4}" type="presParOf" srcId="{1CA16449-9A2A-4F3A-B78B-95B835A011A1}" destId="{5879AB07-38B8-4279-83F0-E945A0B3F78F}" srcOrd="6" destOrd="0" presId="urn:microsoft.com/office/officeart/2005/8/layout/target1"/>
    <dgm:cxn modelId="{0BC25644-B0BF-42E8-B3E7-9D08FD45B933}" type="presParOf" srcId="{1CA16449-9A2A-4F3A-B78B-95B835A011A1}" destId="{D0C0F280-98E4-43A4-B952-86CC7140EE15}" srcOrd="7" destOrd="0" presId="urn:microsoft.com/office/officeart/2005/8/layout/target1"/>
    <dgm:cxn modelId="{8BD27C40-2ED9-41AB-93B0-16EC117BC2FE}" type="presParOf" srcId="{1CA16449-9A2A-4F3A-B78B-95B835A011A1}" destId="{C7AF8459-643F-4620-957C-E71F011AE2B8}" srcOrd="8" destOrd="0" presId="urn:microsoft.com/office/officeart/2005/8/layout/target1"/>
    <dgm:cxn modelId="{F0301FBD-23FC-44DA-96F5-ED56C53A5574}" type="presParOf" srcId="{1CA16449-9A2A-4F3A-B78B-95B835A011A1}" destId="{C22DE5D6-6110-46E7-8974-2D7F95AF7AC2}" srcOrd="9" destOrd="0" presId="urn:microsoft.com/office/officeart/2005/8/layout/target1"/>
    <dgm:cxn modelId="{896B34B1-8BA1-4370-93D9-1AE98545279A}" type="presParOf" srcId="{1CA16449-9A2A-4F3A-B78B-95B835A011A1}" destId="{28A91B9E-B206-40C3-8D12-E76AE411B532}" srcOrd="10" destOrd="0" presId="urn:microsoft.com/office/officeart/2005/8/layout/target1"/>
    <dgm:cxn modelId="{2DD8BCCA-C09E-4D34-8F1F-5D0C7CDDD58F}" type="presParOf" srcId="{1CA16449-9A2A-4F3A-B78B-95B835A011A1}" destId="{5DE02CAE-4B9E-4CC5-A83C-9459FFA303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33253-104E-4A54-9252-5AE196D1796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3ADC9-1996-44C8-8D2B-AF1A14BAD1FA}">
      <dgm:prSet phldrT="[Text]" custT="1"/>
      <dgm:spPr/>
      <dgm:t>
        <a:bodyPr/>
        <a:lstStyle/>
        <a:p>
          <a:r>
            <a:rPr lang="en-US" sz="3600" dirty="0"/>
            <a:t>Oral Administration</a:t>
          </a:r>
        </a:p>
      </dgm:t>
    </dgm:pt>
    <dgm:pt modelId="{6F8F4B47-0B6F-45BF-B6FB-3CC8A120F5E0}" type="parTrans" cxnId="{D1A94DE7-F1C8-474A-8EE7-C9AC7CAB1DAC}">
      <dgm:prSet/>
      <dgm:spPr/>
      <dgm:t>
        <a:bodyPr/>
        <a:lstStyle/>
        <a:p>
          <a:endParaRPr lang="en-US"/>
        </a:p>
      </dgm:t>
    </dgm:pt>
    <dgm:pt modelId="{FE64E2F3-2CDE-40BE-9066-B47B3C1454AE}" type="sibTrans" cxnId="{D1A94DE7-F1C8-474A-8EE7-C9AC7CAB1DAC}">
      <dgm:prSet/>
      <dgm:spPr/>
      <dgm:t>
        <a:bodyPr/>
        <a:lstStyle/>
        <a:p>
          <a:endParaRPr lang="en-US"/>
        </a:p>
      </dgm:t>
    </dgm:pt>
    <dgm:pt modelId="{EFDB32A3-BF9C-4C6D-8017-61755A37E188}">
      <dgm:prSet phldrT="[Text]" custT="1"/>
      <dgm:spPr/>
      <dgm:t>
        <a:bodyPr/>
        <a:lstStyle/>
        <a:p>
          <a:r>
            <a:rPr lang="en-US" sz="2000" dirty="0"/>
            <a:t>Paper</a:t>
          </a:r>
        </a:p>
      </dgm:t>
    </dgm:pt>
    <dgm:pt modelId="{E50BD41A-58A1-4B65-AAAA-698C8E7FA8CB}" type="parTrans" cxnId="{18A34D3F-DA00-4192-93FA-5169901E1E00}">
      <dgm:prSet/>
      <dgm:spPr/>
      <dgm:t>
        <a:bodyPr/>
        <a:lstStyle/>
        <a:p>
          <a:endParaRPr lang="en-US"/>
        </a:p>
      </dgm:t>
    </dgm:pt>
    <dgm:pt modelId="{54E20AB4-F165-41CC-AE36-A3087064DE7A}" type="sibTrans" cxnId="{18A34D3F-DA00-4192-93FA-5169901E1E00}">
      <dgm:prSet/>
      <dgm:spPr/>
      <dgm:t>
        <a:bodyPr/>
        <a:lstStyle/>
        <a:p>
          <a:endParaRPr lang="en-US"/>
        </a:p>
      </dgm:t>
    </dgm:pt>
    <dgm:pt modelId="{01F6A86C-62C5-4326-8BEE-1F1F8BAF4D7C}">
      <dgm:prSet phldrT="[Text]" custT="1"/>
      <dgm:spPr/>
      <dgm:t>
        <a:bodyPr/>
        <a:lstStyle/>
        <a:p>
          <a:r>
            <a:rPr lang="en-US" sz="2000" dirty="0"/>
            <a:t>Online</a:t>
          </a:r>
        </a:p>
      </dgm:t>
    </dgm:pt>
    <dgm:pt modelId="{25612639-38BC-46E5-85B3-0E8668082ED5}" type="parTrans" cxnId="{B5960F0C-F08B-4337-A20B-E612844EC133}">
      <dgm:prSet/>
      <dgm:spPr/>
      <dgm:t>
        <a:bodyPr/>
        <a:lstStyle/>
        <a:p>
          <a:endParaRPr lang="en-US"/>
        </a:p>
      </dgm:t>
    </dgm:pt>
    <dgm:pt modelId="{982D0CED-F63E-49F1-9465-87944DCC7358}" type="sibTrans" cxnId="{B5960F0C-F08B-4337-A20B-E612844EC133}">
      <dgm:prSet/>
      <dgm:spPr/>
      <dgm:t>
        <a:bodyPr/>
        <a:lstStyle/>
        <a:p>
          <a:endParaRPr lang="en-US"/>
        </a:p>
      </dgm:t>
    </dgm:pt>
    <dgm:pt modelId="{14D20F55-E803-43D6-B3DF-951665D65EE9}">
      <dgm:prSet phldrT="[Text]"/>
      <dgm:spPr/>
      <dgm:t>
        <a:bodyPr/>
        <a:lstStyle/>
        <a:p>
          <a:r>
            <a:rPr lang="en-US" dirty="0"/>
            <a:t>Text to Speech</a:t>
          </a:r>
        </a:p>
        <a:p>
          <a:r>
            <a:rPr lang="en-US" dirty="0"/>
            <a:t>Do not document levels</a:t>
          </a:r>
        </a:p>
      </dgm:t>
    </dgm:pt>
    <dgm:pt modelId="{8B755FC8-DFD1-4EA3-8DA9-2E9B5501DD39}" type="parTrans" cxnId="{980834E3-FC8B-433C-9B82-379898045927}">
      <dgm:prSet/>
      <dgm:spPr/>
      <dgm:t>
        <a:bodyPr/>
        <a:lstStyle/>
        <a:p>
          <a:endParaRPr lang="en-US"/>
        </a:p>
      </dgm:t>
    </dgm:pt>
    <dgm:pt modelId="{0BBBEA7B-3137-4499-A284-1B6C7A77AF77}" type="sibTrans" cxnId="{980834E3-FC8B-433C-9B82-379898045927}">
      <dgm:prSet/>
      <dgm:spPr/>
      <dgm:t>
        <a:bodyPr/>
        <a:lstStyle/>
        <a:p>
          <a:endParaRPr lang="en-US"/>
        </a:p>
      </dgm:t>
    </dgm:pt>
    <dgm:pt modelId="{E2F6D7BA-38FC-4311-88E4-EDD70CD86EB1}">
      <dgm:prSet phldrT="[Text]"/>
      <dgm:spPr/>
      <dgm:t>
        <a:bodyPr/>
        <a:lstStyle/>
        <a:p>
          <a:r>
            <a:rPr lang="en-US" dirty="0"/>
            <a:t>Test administrator</a:t>
          </a:r>
        </a:p>
        <a:p>
          <a:r>
            <a:rPr lang="en-US" dirty="0"/>
            <a:t>Document levels</a:t>
          </a:r>
        </a:p>
      </dgm:t>
    </dgm:pt>
    <dgm:pt modelId="{7B41D663-2895-4D1B-8CD2-F6F364D482FB}" type="parTrans" cxnId="{FB2A0D7A-BAD8-4D29-BEC2-9342E401AD6F}">
      <dgm:prSet/>
      <dgm:spPr/>
      <dgm:t>
        <a:bodyPr/>
        <a:lstStyle/>
        <a:p>
          <a:endParaRPr lang="en-US"/>
        </a:p>
      </dgm:t>
    </dgm:pt>
    <dgm:pt modelId="{CCFF27E8-D649-4557-94A4-1770B326BBE9}" type="sibTrans" cxnId="{FB2A0D7A-BAD8-4D29-BEC2-9342E401AD6F}">
      <dgm:prSet/>
      <dgm:spPr/>
      <dgm:t>
        <a:bodyPr/>
        <a:lstStyle/>
        <a:p>
          <a:endParaRPr lang="en-US"/>
        </a:p>
      </dgm:t>
    </dgm:pt>
    <dgm:pt modelId="{4D93EE4B-0A79-4D8F-A799-18729DF37662}" type="pres">
      <dgm:prSet presAssocID="{43D33253-104E-4A54-9252-5AE196D1796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CBE08B-A7CC-4060-8F38-D667833EB8DA}" type="pres">
      <dgm:prSet presAssocID="{69C3ADC9-1996-44C8-8D2B-AF1A14BAD1FA}" presName="hierRoot1" presStyleCnt="0">
        <dgm:presLayoutVars>
          <dgm:hierBranch val="init"/>
        </dgm:presLayoutVars>
      </dgm:prSet>
      <dgm:spPr/>
    </dgm:pt>
    <dgm:pt modelId="{1D0CC061-4396-4F85-91F9-A79D5557CB72}" type="pres">
      <dgm:prSet presAssocID="{69C3ADC9-1996-44C8-8D2B-AF1A14BAD1FA}" presName="rootComposite1" presStyleCnt="0"/>
      <dgm:spPr/>
    </dgm:pt>
    <dgm:pt modelId="{85940A60-53CB-4515-98A6-4AA7543FA746}" type="pres">
      <dgm:prSet presAssocID="{69C3ADC9-1996-44C8-8D2B-AF1A14BAD1FA}" presName="rootText1" presStyleLbl="alignAcc1" presStyleIdx="0" presStyleCnt="0" custScaleX="205860">
        <dgm:presLayoutVars>
          <dgm:chPref val="3"/>
        </dgm:presLayoutVars>
      </dgm:prSet>
      <dgm:spPr/>
    </dgm:pt>
    <dgm:pt modelId="{E9ECE9FA-D51B-4134-BC73-D975E83CDFEE}" type="pres">
      <dgm:prSet presAssocID="{69C3ADC9-1996-44C8-8D2B-AF1A14BAD1FA}" presName="topArc1" presStyleLbl="parChTrans1D1" presStyleIdx="0" presStyleCnt="10"/>
      <dgm:spPr/>
    </dgm:pt>
    <dgm:pt modelId="{A9A5D4B0-FF73-44A6-BC35-BCF3B76B5090}" type="pres">
      <dgm:prSet presAssocID="{69C3ADC9-1996-44C8-8D2B-AF1A14BAD1FA}" presName="bottomArc1" presStyleLbl="parChTrans1D1" presStyleIdx="1" presStyleCnt="10"/>
      <dgm:spPr/>
    </dgm:pt>
    <dgm:pt modelId="{C02B361F-3114-4AB0-A6D6-23C418054FC5}" type="pres">
      <dgm:prSet presAssocID="{69C3ADC9-1996-44C8-8D2B-AF1A14BAD1FA}" presName="topConnNode1" presStyleLbl="node1" presStyleIdx="0" presStyleCnt="0"/>
      <dgm:spPr/>
    </dgm:pt>
    <dgm:pt modelId="{DDD62356-7D90-4EE8-9F86-C7E0B9F6E33A}" type="pres">
      <dgm:prSet presAssocID="{69C3ADC9-1996-44C8-8D2B-AF1A14BAD1FA}" presName="hierChild2" presStyleCnt="0"/>
      <dgm:spPr/>
    </dgm:pt>
    <dgm:pt modelId="{300272B6-7448-49A1-86FD-F025277B3512}" type="pres">
      <dgm:prSet presAssocID="{E50BD41A-58A1-4B65-AAAA-698C8E7FA8CB}" presName="Name28" presStyleLbl="parChTrans1D2" presStyleIdx="0" presStyleCnt="2"/>
      <dgm:spPr/>
    </dgm:pt>
    <dgm:pt modelId="{6E7FEFF6-D9B2-43B8-8297-4909CEDAEB7C}" type="pres">
      <dgm:prSet presAssocID="{EFDB32A3-BF9C-4C6D-8017-61755A37E188}" presName="hierRoot2" presStyleCnt="0">
        <dgm:presLayoutVars>
          <dgm:hierBranch val="init"/>
        </dgm:presLayoutVars>
      </dgm:prSet>
      <dgm:spPr/>
    </dgm:pt>
    <dgm:pt modelId="{DD30A909-B78D-4111-989D-60DAA2E74A60}" type="pres">
      <dgm:prSet presAssocID="{EFDB32A3-BF9C-4C6D-8017-61755A37E188}" presName="rootComposite2" presStyleCnt="0"/>
      <dgm:spPr/>
    </dgm:pt>
    <dgm:pt modelId="{2689F1ED-7632-4B34-A5E7-AA26149D85F9}" type="pres">
      <dgm:prSet presAssocID="{EFDB32A3-BF9C-4C6D-8017-61755A37E188}" presName="rootText2" presStyleLbl="alignAcc1" presStyleIdx="0" presStyleCnt="0">
        <dgm:presLayoutVars>
          <dgm:chPref val="3"/>
        </dgm:presLayoutVars>
      </dgm:prSet>
      <dgm:spPr/>
    </dgm:pt>
    <dgm:pt modelId="{3DF0C0DC-B4B9-42FF-8FDB-A7EA3DA902F1}" type="pres">
      <dgm:prSet presAssocID="{EFDB32A3-BF9C-4C6D-8017-61755A37E188}" presName="topArc2" presStyleLbl="parChTrans1D1" presStyleIdx="2" presStyleCnt="10"/>
      <dgm:spPr/>
    </dgm:pt>
    <dgm:pt modelId="{213596C2-ADB5-49AE-A4EA-73D7BF396360}" type="pres">
      <dgm:prSet presAssocID="{EFDB32A3-BF9C-4C6D-8017-61755A37E188}" presName="bottomArc2" presStyleLbl="parChTrans1D1" presStyleIdx="3" presStyleCnt="10"/>
      <dgm:spPr/>
    </dgm:pt>
    <dgm:pt modelId="{A6A82A7F-AEE6-424E-B47B-EF2F3C27BD9B}" type="pres">
      <dgm:prSet presAssocID="{EFDB32A3-BF9C-4C6D-8017-61755A37E188}" presName="topConnNode2" presStyleLbl="node2" presStyleIdx="0" presStyleCnt="0"/>
      <dgm:spPr/>
    </dgm:pt>
    <dgm:pt modelId="{CFA7C59E-A366-4BF9-BE44-D9CCEF93CAAA}" type="pres">
      <dgm:prSet presAssocID="{EFDB32A3-BF9C-4C6D-8017-61755A37E188}" presName="hierChild4" presStyleCnt="0"/>
      <dgm:spPr/>
    </dgm:pt>
    <dgm:pt modelId="{A81ECA7C-EA41-4198-A3F3-1CA21E9D25B9}" type="pres">
      <dgm:prSet presAssocID="{7B41D663-2895-4D1B-8CD2-F6F364D482FB}" presName="Name28" presStyleLbl="parChTrans1D3" presStyleIdx="0" presStyleCnt="2"/>
      <dgm:spPr/>
    </dgm:pt>
    <dgm:pt modelId="{86344AC4-640B-4AEE-B80E-B927DD3FE55C}" type="pres">
      <dgm:prSet presAssocID="{E2F6D7BA-38FC-4311-88E4-EDD70CD86EB1}" presName="hierRoot2" presStyleCnt="0">
        <dgm:presLayoutVars>
          <dgm:hierBranch val="init"/>
        </dgm:presLayoutVars>
      </dgm:prSet>
      <dgm:spPr/>
    </dgm:pt>
    <dgm:pt modelId="{BCE7049D-2C92-40C2-B41D-5E7D933A7FA4}" type="pres">
      <dgm:prSet presAssocID="{E2F6D7BA-38FC-4311-88E4-EDD70CD86EB1}" presName="rootComposite2" presStyleCnt="0"/>
      <dgm:spPr/>
    </dgm:pt>
    <dgm:pt modelId="{BC03A9F8-B361-45ED-92E1-AE3AF1D8ACDE}" type="pres">
      <dgm:prSet presAssocID="{E2F6D7BA-38FC-4311-88E4-EDD70CD86EB1}" presName="rootText2" presStyleLbl="alignAcc1" presStyleIdx="0" presStyleCnt="0">
        <dgm:presLayoutVars>
          <dgm:chPref val="3"/>
        </dgm:presLayoutVars>
      </dgm:prSet>
      <dgm:spPr/>
    </dgm:pt>
    <dgm:pt modelId="{5FDE16B2-7E70-496F-88ED-20BEA947AF78}" type="pres">
      <dgm:prSet presAssocID="{E2F6D7BA-38FC-4311-88E4-EDD70CD86EB1}" presName="topArc2" presStyleLbl="parChTrans1D1" presStyleIdx="4" presStyleCnt="10"/>
      <dgm:spPr/>
    </dgm:pt>
    <dgm:pt modelId="{4A803B07-7777-4F6F-A6E5-4A831E61F970}" type="pres">
      <dgm:prSet presAssocID="{E2F6D7BA-38FC-4311-88E4-EDD70CD86EB1}" presName="bottomArc2" presStyleLbl="parChTrans1D1" presStyleIdx="5" presStyleCnt="10"/>
      <dgm:spPr/>
    </dgm:pt>
    <dgm:pt modelId="{335B4D6C-CFDA-4CDA-97B5-946560D8087F}" type="pres">
      <dgm:prSet presAssocID="{E2F6D7BA-38FC-4311-88E4-EDD70CD86EB1}" presName="topConnNode2" presStyleLbl="node3" presStyleIdx="0" presStyleCnt="0"/>
      <dgm:spPr/>
    </dgm:pt>
    <dgm:pt modelId="{94A35E60-0230-4529-ACA8-4D2BBAE50A27}" type="pres">
      <dgm:prSet presAssocID="{E2F6D7BA-38FC-4311-88E4-EDD70CD86EB1}" presName="hierChild4" presStyleCnt="0"/>
      <dgm:spPr/>
    </dgm:pt>
    <dgm:pt modelId="{93FA83CE-36FB-452F-801E-852CFC949F6C}" type="pres">
      <dgm:prSet presAssocID="{E2F6D7BA-38FC-4311-88E4-EDD70CD86EB1}" presName="hierChild5" presStyleCnt="0"/>
      <dgm:spPr/>
    </dgm:pt>
    <dgm:pt modelId="{59C77989-3C01-4B90-A2DC-B85B08F13666}" type="pres">
      <dgm:prSet presAssocID="{EFDB32A3-BF9C-4C6D-8017-61755A37E188}" presName="hierChild5" presStyleCnt="0"/>
      <dgm:spPr/>
    </dgm:pt>
    <dgm:pt modelId="{C39D93C4-5ECE-49F6-8C5F-AB448FA6D925}" type="pres">
      <dgm:prSet presAssocID="{25612639-38BC-46E5-85B3-0E8668082ED5}" presName="Name28" presStyleLbl="parChTrans1D2" presStyleIdx="1" presStyleCnt="2"/>
      <dgm:spPr/>
    </dgm:pt>
    <dgm:pt modelId="{04FC3A22-644B-41B1-A47D-CCBD2403FD0D}" type="pres">
      <dgm:prSet presAssocID="{01F6A86C-62C5-4326-8BEE-1F1F8BAF4D7C}" presName="hierRoot2" presStyleCnt="0">
        <dgm:presLayoutVars>
          <dgm:hierBranch val="init"/>
        </dgm:presLayoutVars>
      </dgm:prSet>
      <dgm:spPr/>
    </dgm:pt>
    <dgm:pt modelId="{A03C9B83-876B-48A0-87EA-420715D894BF}" type="pres">
      <dgm:prSet presAssocID="{01F6A86C-62C5-4326-8BEE-1F1F8BAF4D7C}" presName="rootComposite2" presStyleCnt="0"/>
      <dgm:spPr/>
    </dgm:pt>
    <dgm:pt modelId="{D9749636-41B2-4E0E-9D91-16DF16E03517}" type="pres">
      <dgm:prSet presAssocID="{01F6A86C-62C5-4326-8BEE-1F1F8BAF4D7C}" presName="rootText2" presStyleLbl="alignAcc1" presStyleIdx="0" presStyleCnt="0">
        <dgm:presLayoutVars>
          <dgm:chPref val="3"/>
        </dgm:presLayoutVars>
      </dgm:prSet>
      <dgm:spPr/>
    </dgm:pt>
    <dgm:pt modelId="{9A1EEBDE-4262-41CF-8FD3-797A11ADF675}" type="pres">
      <dgm:prSet presAssocID="{01F6A86C-62C5-4326-8BEE-1F1F8BAF4D7C}" presName="topArc2" presStyleLbl="parChTrans1D1" presStyleIdx="6" presStyleCnt="10"/>
      <dgm:spPr/>
    </dgm:pt>
    <dgm:pt modelId="{86618BB7-C066-4A7B-90B3-B6FEF4BB9325}" type="pres">
      <dgm:prSet presAssocID="{01F6A86C-62C5-4326-8BEE-1F1F8BAF4D7C}" presName="bottomArc2" presStyleLbl="parChTrans1D1" presStyleIdx="7" presStyleCnt="10"/>
      <dgm:spPr/>
    </dgm:pt>
    <dgm:pt modelId="{0018CAB3-4004-4227-A7DC-97FC5EEE98E3}" type="pres">
      <dgm:prSet presAssocID="{01F6A86C-62C5-4326-8BEE-1F1F8BAF4D7C}" presName="topConnNode2" presStyleLbl="node2" presStyleIdx="0" presStyleCnt="0"/>
      <dgm:spPr/>
    </dgm:pt>
    <dgm:pt modelId="{6F0C0302-02EA-4BDE-B42F-0DBE5E1C5FF5}" type="pres">
      <dgm:prSet presAssocID="{01F6A86C-62C5-4326-8BEE-1F1F8BAF4D7C}" presName="hierChild4" presStyleCnt="0"/>
      <dgm:spPr/>
    </dgm:pt>
    <dgm:pt modelId="{074262A0-3E7D-468D-8B66-6B89314E0FD1}" type="pres">
      <dgm:prSet presAssocID="{8B755FC8-DFD1-4EA3-8DA9-2E9B5501DD39}" presName="Name28" presStyleLbl="parChTrans1D3" presStyleIdx="1" presStyleCnt="2"/>
      <dgm:spPr/>
    </dgm:pt>
    <dgm:pt modelId="{DEB1B170-D245-4830-9212-36B570F913B9}" type="pres">
      <dgm:prSet presAssocID="{14D20F55-E803-43D6-B3DF-951665D65EE9}" presName="hierRoot2" presStyleCnt="0">
        <dgm:presLayoutVars>
          <dgm:hierBranch val="init"/>
        </dgm:presLayoutVars>
      </dgm:prSet>
      <dgm:spPr/>
    </dgm:pt>
    <dgm:pt modelId="{8AE138F8-D992-4BFC-93D0-12D6FCB5A37E}" type="pres">
      <dgm:prSet presAssocID="{14D20F55-E803-43D6-B3DF-951665D65EE9}" presName="rootComposite2" presStyleCnt="0"/>
      <dgm:spPr/>
    </dgm:pt>
    <dgm:pt modelId="{76415F77-9368-4E71-AAFD-250DD5EF5420}" type="pres">
      <dgm:prSet presAssocID="{14D20F55-E803-43D6-B3DF-951665D65EE9}" presName="rootText2" presStyleLbl="alignAcc1" presStyleIdx="0" presStyleCnt="0">
        <dgm:presLayoutVars>
          <dgm:chPref val="3"/>
        </dgm:presLayoutVars>
      </dgm:prSet>
      <dgm:spPr/>
    </dgm:pt>
    <dgm:pt modelId="{F2926246-F161-456B-B394-CB68A993D020}" type="pres">
      <dgm:prSet presAssocID="{14D20F55-E803-43D6-B3DF-951665D65EE9}" presName="topArc2" presStyleLbl="parChTrans1D1" presStyleIdx="8" presStyleCnt="10"/>
      <dgm:spPr/>
    </dgm:pt>
    <dgm:pt modelId="{A0AE8537-1DC3-4A2C-8AA0-734FC29A979A}" type="pres">
      <dgm:prSet presAssocID="{14D20F55-E803-43D6-B3DF-951665D65EE9}" presName="bottomArc2" presStyleLbl="parChTrans1D1" presStyleIdx="9" presStyleCnt="10"/>
      <dgm:spPr/>
    </dgm:pt>
    <dgm:pt modelId="{0F3166EB-50D6-460B-B8CA-3B5978220FCF}" type="pres">
      <dgm:prSet presAssocID="{14D20F55-E803-43D6-B3DF-951665D65EE9}" presName="topConnNode2" presStyleLbl="node3" presStyleIdx="0" presStyleCnt="0"/>
      <dgm:spPr/>
    </dgm:pt>
    <dgm:pt modelId="{45FF4710-1F77-4750-93C8-D4DBBC7805DD}" type="pres">
      <dgm:prSet presAssocID="{14D20F55-E803-43D6-B3DF-951665D65EE9}" presName="hierChild4" presStyleCnt="0"/>
      <dgm:spPr/>
    </dgm:pt>
    <dgm:pt modelId="{995E5BC5-FE49-4176-AAA8-12DFD2B95D57}" type="pres">
      <dgm:prSet presAssocID="{14D20F55-E803-43D6-B3DF-951665D65EE9}" presName="hierChild5" presStyleCnt="0"/>
      <dgm:spPr/>
    </dgm:pt>
    <dgm:pt modelId="{578E223A-F002-4B0B-9705-B9AF5D3E5AFD}" type="pres">
      <dgm:prSet presAssocID="{01F6A86C-62C5-4326-8BEE-1F1F8BAF4D7C}" presName="hierChild5" presStyleCnt="0"/>
      <dgm:spPr/>
    </dgm:pt>
    <dgm:pt modelId="{8186FF22-DA58-41FD-89C8-46E90B130101}" type="pres">
      <dgm:prSet presAssocID="{69C3ADC9-1996-44C8-8D2B-AF1A14BAD1FA}" presName="hierChild3" presStyleCnt="0"/>
      <dgm:spPr/>
    </dgm:pt>
  </dgm:ptLst>
  <dgm:cxnLst>
    <dgm:cxn modelId="{18A34D3F-DA00-4192-93FA-5169901E1E00}" srcId="{69C3ADC9-1996-44C8-8D2B-AF1A14BAD1FA}" destId="{EFDB32A3-BF9C-4C6D-8017-61755A37E188}" srcOrd="0" destOrd="0" parTransId="{E50BD41A-58A1-4B65-AAAA-698C8E7FA8CB}" sibTransId="{54E20AB4-F165-41CC-AE36-A3087064DE7A}"/>
    <dgm:cxn modelId="{1486E752-E98F-4A1D-9FFD-02F870A8A0E5}" type="presOf" srcId="{01F6A86C-62C5-4326-8BEE-1F1F8BAF4D7C}" destId="{0018CAB3-4004-4227-A7DC-97FC5EEE98E3}" srcOrd="1" destOrd="0" presId="urn:microsoft.com/office/officeart/2008/layout/HalfCircleOrganizationChart"/>
    <dgm:cxn modelId="{980834E3-FC8B-433C-9B82-379898045927}" srcId="{01F6A86C-62C5-4326-8BEE-1F1F8BAF4D7C}" destId="{14D20F55-E803-43D6-B3DF-951665D65EE9}" srcOrd="0" destOrd="0" parTransId="{8B755FC8-DFD1-4EA3-8DA9-2E9B5501DD39}" sibTransId="{0BBBEA7B-3137-4499-A284-1B6C7A77AF77}"/>
    <dgm:cxn modelId="{970E51E4-E5E7-4C60-BF79-AB373048F41E}" type="presOf" srcId="{43D33253-104E-4A54-9252-5AE196D17961}" destId="{4D93EE4B-0A79-4D8F-A799-18729DF37662}" srcOrd="0" destOrd="0" presId="urn:microsoft.com/office/officeart/2008/layout/HalfCircleOrganizationChart"/>
    <dgm:cxn modelId="{A5FDB97F-F415-4764-94AB-64B447252163}" type="presOf" srcId="{E50BD41A-58A1-4B65-AAAA-698C8E7FA8CB}" destId="{300272B6-7448-49A1-86FD-F025277B3512}" srcOrd="0" destOrd="0" presId="urn:microsoft.com/office/officeart/2008/layout/HalfCircleOrganizationChart"/>
    <dgm:cxn modelId="{84F9700C-A7D6-4910-ACC2-63A2901BC381}" type="presOf" srcId="{69C3ADC9-1996-44C8-8D2B-AF1A14BAD1FA}" destId="{85940A60-53CB-4515-98A6-4AA7543FA746}" srcOrd="0" destOrd="0" presId="urn:microsoft.com/office/officeart/2008/layout/HalfCircleOrganizationChart"/>
    <dgm:cxn modelId="{DBD7305E-D621-45FD-AC5C-2B493ECD3794}" type="presOf" srcId="{E2F6D7BA-38FC-4311-88E4-EDD70CD86EB1}" destId="{BC03A9F8-B361-45ED-92E1-AE3AF1D8ACDE}" srcOrd="0" destOrd="0" presId="urn:microsoft.com/office/officeart/2008/layout/HalfCircleOrganizationChart"/>
    <dgm:cxn modelId="{8F99F95D-3BFD-41ED-90F0-450688979B1D}" type="presOf" srcId="{EFDB32A3-BF9C-4C6D-8017-61755A37E188}" destId="{A6A82A7F-AEE6-424E-B47B-EF2F3C27BD9B}" srcOrd="1" destOrd="0" presId="urn:microsoft.com/office/officeart/2008/layout/HalfCircleOrganizationChart"/>
    <dgm:cxn modelId="{9F04C9B9-F557-4B5F-ABC7-7E4EA4026915}" type="presOf" srcId="{01F6A86C-62C5-4326-8BEE-1F1F8BAF4D7C}" destId="{D9749636-41B2-4E0E-9D91-16DF16E03517}" srcOrd="0" destOrd="0" presId="urn:microsoft.com/office/officeart/2008/layout/HalfCircleOrganizationChart"/>
    <dgm:cxn modelId="{FB2A0D7A-BAD8-4D29-BEC2-9342E401AD6F}" srcId="{EFDB32A3-BF9C-4C6D-8017-61755A37E188}" destId="{E2F6D7BA-38FC-4311-88E4-EDD70CD86EB1}" srcOrd="0" destOrd="0" parTransId="{7B41D663-2895-4D1B-8CD2-F6F364D482FB}" sibTransId="{CCFF27E8-D649-4557-94A4-1770B326BBE9}"/>
    <dgm:cxn modelId="{D4F4638C-E516-40F6-ACDF-12207BD9EA02}" type="presOf" srcId="{14D20F55-E803-43D6-B3DF-951665D65EE9}" destId="{0F3166EB-50D6-460B-B8CA-3B5978220FCF}" srcOrd="1" destOrd="0" presId="urn:microsoft.com/office/officeart/2008/layout/HalfCircleOrganizationChart"/>
    <dgm:cxn modelId="{B5960F0C-F08B-4337-A20B-E612844EC133}" srcId="{69C3ADC9-1996-44C8-8D2B-AF1A14BAD1FA}" destId="{01F6A86C-62C5-4326-8BEE-1F1F8BAF4D7C}" srcOrd="1" destOrd="0" parTransId="{25612639-38BC-46E5-85B3-0E8668082ED5}" sibTransId="{982D0CED-F63E-49F1-9465-87944DCC7358}"/>
    <dgm:cxn modelId="{0FC15E08-F770-4BF2-A188-E644E3022E21}" type="presOf" srcId="{E2F6D7BA-38FC-4311-88E4-EDD70CD86EB1}" destId="{335B4D6C-CFDA-4CDA-97B5-946560D8087F}" srcOrd="1" destOrd="0" presId="urn:microsoft.com/office/officeart/2008/layout/HalfCircleOrganizationChart"/>
    <dgm:cxn modelId="{32CEC95C-A3DD-4D19-BF06-BFBB7D5BDB5A}" type="presOf" srcId="{25612639-38BC-46E5-85B3-0E8668082ED5}" destId="{C39D93C4-5ECE-49F6-8C5F-AB448FA6D925}" srcOrd="0" destOrd="0" presId="urn:microsoft.com/office/officeart/2008/layout/HalfCircleOrganizationChart"/>
    <dgm:cxn modelId="{570F06A3-85F7-4C19-8F64-BA53143E14EB}" type="presOf" srcId="{EFDB32A3-BF9C-4C6D-8017-61755A37E188}" destId="{2689F1ED-7632-4B34-A5E7-AA26149D85F9}" srcOrd="0" destOrd="0" presId="urn:microsoft.com/office/officeart/2008/layout/HalfCircleOrganizationChart"/>
    <dgm:cxn modelId="{C7CE3DAF-AFDC-47BA-8903-C5E8FE5D134E}" type="presOf" srcId="{8B755FC8-DFD1-4EA3-8DA9-2E9B5501DD39}" destId="{074262A0-3E7D-468D-8B66-6B89314E0FD1}" srcOrd="0" destOrd="0" presId="urn:microsoft.com/office/officeart/2008/layout/HalfCircleOrganizationChart"/>
    <dgm:cxn modelId="{84A822E0-CFE2-4020-84F2-BE8019C674E0}" type="presOf" srcId="{14D20F55-E803-43D6-B3DF-951665D65EE9}" destId="{76415F77-9368-4E71-AAFD-250DD5EF5420}" srcOrd="0" destOrd="0" presId="urn:microsoft.com/office/officeart/2008/layout/HalfCircleOrganizationChart"/>
    <dgm:cxn modelId="{D1A94DE7-F1C8-474A-8EE7-C9AC7CAB1DAC}" srcId="{43D33253-104E-4A54-9252-5AE196D17961}" destId="{69C3ADC9-1996-44C8-8D2B-AF1A14BAD1FA}" srcOrd="0" destOrd="0" parTransId="{6F8F4B47-0B6F-45BF-B6FB-3CC8A120F5E0}" sibTransId="{FE64E2F3-2CDE-40BE-9066-B47B3C1454AE}"/>
    <dgm:cxn modelId="{BEA3C565-281E-4F46-B466-2F718DD32726}" type="presOf" srcId="{69C3ADC9-1996-44C8-8D2B-AF1A14BAD1FA}" destId="{C02B361F-3114-4AB0-A6D6-23C418054FC5}" srcOrd="1" destOrd="0" presId="urn:microsoft.com/office/officeart/2008/layout/HalfCircleOrganizationChart"/>
    <dgm:cxn modelId="{BECE462F-9B80-4808-912F-030868E3E60F}" type="presOf" srcId="{7B41D663-2895-4D1B-8CD2-F6F364D482FB}" destId="{A81ECA7C-EA41-4198-A3F3-1CA21E9D25B9}" srcOrd="0" destOrd="0" presId="urn:microsoft.com/office/officeart/2008/layout/HalfCircleOrganizationChart"/>
    <dgm:cxn modelId="{AF61146E-B00A-4126-AB6C-67D1A203DF1E}" type="presParOf" srcId="{4D93EE4B-0A79-4D8F-A799-18729DF37662}" destId="{32CBE08B-A7CC-4060-8F38-D667833EB8DA}" srcOrd="0" destOrd="0" presId="urn:microsoft.com/office/officeart/2008/layout/HalfCircleOrganizationChart"/>
    <dgm:cxn modelId="{710E9850-4918-4FF1-B0F2-B2587BEF29B2}" type="presParOf" srcId="{32CBE08B-A7CC-4060-8F38-D667833EB8DA}" destId="{1D0CC061-4396-4F85-91F9-A79D5557CB72}" srcOrd="0" destOrd="0" presId="urn:microsoft.com/office/officeart/2008/layout/HalfCircleOrganizationChart"/>
    <dgm:cxn modelId="{EA992CBC-96B4-46FC-A30D-F706386589D5}" type="presParOf" srcId="{1D0CC061-4396-4F85-91F9-A79D5557CB72}" destId="{85940A60-53CB-4515-98A6-4AA7543FA746}" srcOrd="0" destOrd="0" presId="urn:microsoft.com/office/officeart/2008/layout/HalfCircleOrganizationChart"/>
    <dgm:cxn modelId="{26109FD6-BA88-49EB-8BA0-29EDE651BBC7}" type="presParOf" srcId="{1D0CC061-4396-4F85-91F9-A79D5557CB72}" destId="{E9ECE9FA-D51B-4134-BC73-D975E83CDFEE}" srcOrd="1" destOrd="0" presId="urn:microsoft.com/office/officeart/2008/layout/HalfCircleOrganizationChart"/>
    <dgm:cxn modelId="{6165C7CF-C98E-4737-934B-3966015D3AF4}" type="presParOf" srcId="{1D0CC061-4396-4F85-91F9-A79D5557CB72}" destId="{A9A5D4B0-FF73-44A6-BC35-BCF3B76B5090}" srcOrd="2" destOrd="0" presId="urn:microsoft.com/office/officeart/2008/layout/HalfCircleOrganizationChart"/>
    <dgm:cxn modelId="{BAD8D4BB-3C9D-4FB2-95CE-FEF95867DC65}" type="presParOf" srcId="{1D0CC061-4396-4F85-91F9-A79D5557CB72}" destId="{C02B361F-3114-4AB0-A6D6-23C418054FC5}" srcOrd="3" destOrd="0" presId="urn:microsoft.com/office/officeart/2008/layout/HalfCircleOrganizationChart"/>
    <dgm:cxn modelId="{8D9815E7-AF11-46E8-BFC1-928AAA08538E}" type="presParOf" srcId="{32CBE08B-A7CC-4060-8F38-D667833EB8DA}" destId="{DDD62356-7D90-4EE8-9F86-C7E0B9F6E33A}" srcOrd="1" destOrd="0" presId="urn:microsoft.com/office/officeart/2008/layout/HalfCircleOrganizationChart"/>
    <dgm:cxn modelId="{7917F4D1-F90B-49D2-92C2-AA078FFF112A}" type="presParOf" srcId="{DDD62356-7D90-4EE8-9F86-C7E0B9F6E33A}" destId="{300272B6-7448-49A1-86FD-F025277B3512}" srcOrd="0" destOrd="0" presId="urn:microsoft.com/office/officeart/2008/layout/HalfCircleOrganizationChart"/>
    <dgm:cxn modelId="{AE731D8C-1928-42E3-8A58-EAD7C3DB803B}" type="presParOf" srcId="{DDD62356-7D90-4EE8-9F86-C7E0B9F6E33A}" destId="{6E7FEFF6-D9B2-43B8-8297-4909CEDAEB7C}" srcOrd="1" destOrd="0" presId="urn:microsoft.com/office/officeart/2008/layout/HalfCircleOrganizationChart"/>
    <dgm:cxn modelId="{F4AC5E92-CB3E-463B-BA3D-3726049258ED}" type="presParOf" srcId="{6E7FEFF6-D9B2-43B8-8297-4909CEDAEB7C}" destId="{DD30A909-B78D-4111-989D-60DAA2E74A60}" srcOrd="0" destOrd="0" presId="urn:microsoft.com/office/officeart/2008/layout/HalfCircleOrganizationChart"/>
    <dgm:cxn modelId="{E01FDBE9-BE9C-4D4F-85D5-F537F46561AD}" type="presParOf" srcId="{DD30A909-B78D-4111-989D-60DAA2E74A60}" destId="{2689F1ED-7632-4B34-A5E7-AA26149D85F9}" srcOrd="0" destOrd="0" presId="urn:microsoft.com/office/officeart/2008/layout/HalfCircleOrganizationChart"/>
    <dgm:cxn modelId="{2D83D052-0269-48AE-8DCB-EC5C92BCA889}" type="presParOf" srcId="{DD30A909-B78D-4111-989D-60DAA2E74A60}" destId="{3DF0C0DC-B4B9-42FF-8FDB-A7EA3DA902F1}" srcOrd="1" destOrd="0" presId="urn:microsoft.com/office/officeart/2008/layout/HalfCircleOrganizationChart"/>
    <dgm:cxn modelId="{8292612F-2DA7-488A-B7CE-4A70509997A7}" type="presParOf" srcId="{DD30A909-B78D-4111-989D-60DAA2E74A60}" destId="{213596C2-ADB5-49AE-A4EA-73D7BF396360}" srcOrd="2" destOrd="0" presId="urn:microsoft.com/office/officeart/2008/layout/HalfCircleOrganizationChart"/>
    <dgm:cxn modelId="{C8AA8BD2-789B-4595-B5E2-8F492F3ED18D}" type="presParOf" srcId="{DD30A909-B78D-4111-989D-60DAA2E74A60}" destId="{A6A82A7F-AEE6-424E-B47B-EF2F3C27BD9B}" srcOrd="3" destOrd="0" presId="urn:microsoft.com/office/officeart/2008/layout/HalfCircleOrganizationChart"/>
    <dgm:cxn modelId="{11DACFB1-0A32-49A3-97E0-52D2B19E80DE}" type="presParOf" srcId="{6E7FEFF6-D9B2-43B8-8297-4909CEDAEB7C}" destId="{CFA7C59E-A366-4BF9-BE44-D9CCEF93CAAA}" srcOrd="1" destOrd="0" presId="urn:microsoft.com/office/officeart/2008/layout/HalfCircleOrganizationChart"/>
    <dgm:cxn modelId="{77BEC5D9-F4E4-4B1D-A8AF-697154F84BF8}" type="presParOf" srcId="{CFA7C59E-A366-4BF9-BE44-D9CCEF93CAAA}" destId="{A81ECA7C-EA41-4198-A3F3-1CA21E9D25B9}" srcOrd="0" destOrd="0" presId="urn:microsoft.com/office/officeart/2008/layout/HalfCircleOrganizationChart"/>
    <dgm:cxn modelId="{5BADC98D-B7DC-4F4E-BB08-EE42287AF24E}" type="presParOf" srcId="{CFA7C59E-A366-4BF9-BE44-D9CCEF93CAAA}" destId="{86344AC4-640B-4AEE-B80E-B927DD3FE55C}" srcOrd="1" destOrd="0" presId="urn:microsoft.com/office/officeart/2008/layout/HalfCircleOrganizationChart"/>
    <dgm:cxn modelId="{4DF7CACF-5D4B-430C-ABD6-8E4B8A069816}" type="presParOf" srcId="{86344AC4-640B-4AEE-B80E-B927DD3FE55C}" destId="{BCE7049D-2C92-40C2-B41D-5E7D933A7FA4}" srcOrd="0" destOrd="0" presId="urn:microsoft.com/office/officeart/2008/layout/HalfCircleOrganizationChart"/>
    <dgm:cxn modelId="{86E04676-340F-479D-90D8-0D4F9F9D3609}" type="presParOf" srcId="{BCE7049D-2C92-40C2-B41D-5E7D933A7FA4}" destId="{BC03A9F8-B361-45ED-92E1-AE3AF1D8ACDE}" srcOrd="0" destOrd="0" presId="urn:microsoft.com/office/officeart/2008/layout/HalfCircleOrganizationChart"/>
    <dgm:cxn modelId="{06D8DA38-B87E-481B-8F0B-5C2A89879B36}" type="presParOf" srcId="{BCE7049D-2C92-40C2-B41D-5E7D933A7FA4}" destId="{5FDE16B2-7E70-496F-88ED-20BEA947AF78}" srcOrd="1" destOrd="0" presId="urn:microsoft.com/office/officeart/2008/layout/HalfCircleOrganizationChart"/>
    <dgm:cxn modelId="{948B51C7-388F-4C98-AB2C-C9AD2C174BAF}" type="presParOf" srcId="{BCE7049D-2C92-40C2-B41D-5E7D933A7FA4}" destId="{4A803B07-7777-4F6F-A6E5-4A831E61F970}" srcOrd="2" destOrd="0" presId="urn:microsoft.com/office/officeart/2008/layout/HalfCircleOrganizationChart"/>
    <dgm:cxn modelId="{90F16189-E657-4619-A87B-909BDEAC3D09}" type="presParOf" srcId="{BCE7049D-2C92-40C2-B41D-5E7D933A7FA4}" destId="{335B4D6C-CFDA-4CDA-97B5-946560D8087F}" srcOrd="3" destOrd="0" presId="urn:microsoft.com/office/officeart/2008/layout/HalfCircleOrganizationChart"/>
    <dgm:cxn modelId="{3147F67D-B71F-4EF1-AFB4-A3A220F7D109}" type="presParOf" srcId="{86344AC4-640B-4AEE-B80E-B927DD3FE55C}" destId="{94A35E60-0230-4529-ACA8-4D2BBAE50A27}" srcOrd="1" destOrd="0" presId="urn:microsoft.com/office/officeart/2008/layout/HalfCircleOrganizationChart"/>
    <dgm:cxn modelId="{E2DE2CB4-0652-4B28-9CCB-AA8B38F76D8B}" type="presParOf" srcId="{86344AC4-640B-4AEE-B80E-B927DD3FE55C}" destId="{93FA83CE-36FB-452F-801E-852CFC949F6C}" srcOrd="2" destOrd="0" presId="urn:microsoft.com/office/officeart/2008/layout/HalfCircleOrganizationChart"/>
    <dgm:cxn modelId="{64692E16-B43A-4E63-90B6-5EE6420DDD60}" type="presParOf" srcId="{6E7FEFF6-D9B2-43B8-8297-4909CEDAEB7C}" destId="{59C77989-3C01-4B90-A2DC-B85B08F13666}" srcOrd="2" destOrd="0" presId="urn:microsoft.com/office/officeart/2008/layout/HalfCircleOrganizationChart"/>
    <dgm:cxn modelId="{8B48FFC6-99DB-42EC-8A56-1758F80CA4A2}" type="presParOf" srcId="{DDD62356-7D90-4EE8-9F86-C7E0B9F6E33A}" destId="{C39D93C4-5ECE-49F6-8C5F-AB448FA6D925}" srcOrd="2" destOrd="0" presId="urn:microsoft.com/office/officeart/2008/layout/HalfCircleOrganizationChart"/>
    <dgm:cxn modelId="{46BAA95B-D3AB-4225-923B-3D6B75861C65}" type="presParOf" srcId="{DDD62356-7D90-4EE8-9F86-C7E0B9F6E33A}" destId="{04FC3A22-644B-41B1-A47D-CCBD2403FD0D}" srcOrd="3" destOrd="0" presId="urn:microsoft.com/office/officeart/2008/layout/HalfCircleOrganizationChart"/>
    <dgm:cxn modelId="{077266E5-FC3F-47BC-B606-6D08A06A983A}" type="presParOf" srcId="{04FC3A22-644B-41B1-A47D-CCBD2403FD0D}" destId="{A03C9B83-876B-48A0-87EA-420715D894BF}" srcOrd="0" destOrd="0" presId="urn:microsoft.com/office/officeart/2008/layout/HalfCircleOrganizationChart"/>
    <dgm:cxn modelId="{A9E0B414-81C5-48CB-9CE1-F95C929292D7}" type="presParOf" srcId="{A03C9B83-876B-48A0-87EA-420715D894BF}" destId="{D9749636-41B2-4E0E-9D91-16DF16E03517}" srcOrd="0" destOrd="0" presId="urn:microsoft.com/office/officeart/2008/layout/HalfCircleOrganizationChart"/>
    <dgm:cxn modelId="{E925AF7F-A8F4-46E6-81CD-A02DE8A784D2}" type="presParOf" srcId="{A03C9B83-876B-48A0-87EA-420715D894BF}" destId="{9A1EEBDE-4262-41CF-8FD3-797A11ADF675}" srcOrd="1" destOrd="0" presId="urn:microsoft.com/office/officeart/2008/layout/HalfCircleOrganizationChart"/>
    <dgm:cxn modelId="{30E23C4A-F792-44BD-9CCA-976C646C3658}" type="presParOf" srcId="{A03C9B83-876B-48A0-87EA-420715D894BF}" destId="{86618BB7-C066-4A7B-90B3-B6FEF4BB9325}" srcOrd="2" destOrd="0" presId="urn:microsoft.com/office/officeart/2008/layout/HalfCircleOrganizationChart"/>
    <dgm:cxn modelId="{5AA7C55A-D691-45C2-8788-5148264A1F9D}" type="presParOf" srcId="{A03C9B83-876B-48A0-87EA-420715D894BF}" destId="{0018CAB3-4004-4227-A7DC-97FC5EEE98E3}" srcOrd="3" destOrd="0" presId="urn:microsoft.com/office/officeart/2008/layout/HalfCircleOrganizationChart"/>
    <dgm:cxn modelId="{775B41EB-747E-47FF-938F-2F8F1ACA9312}" type="presParOf" srcId="{04FC3A22-644B-41B1-A47D-CCBD2403FD0D}" destId="{6F0C0302-02EA-4BDE-B42F-0DBE5E1C5FF5}" srcOrd="1" destOrd="0" presId="urn:microsoft.com/office/officeart/2008/layout/HalfCircleOrganizationChart"/>
    <dgm:cxn modelId="{2F971910-EF56-4FE3-B8BE-7F82E1631FA4}" type="presParOf" srcId="{6F0C0302-02EA-4BDE-B42F-0DBE5E1C5FF5}" destId="{074262A0-3E7D-468D-8B66-6B89314E0FD1}" srcOrd="0" destOrd="0" presId="urn:microsoft.com/office/officeart/2008/layout/HalfCircleOrganizationChart"/>
    <dgm:cxn modelId="{EC112594-4DC4-49C9-9BCF-6BB567D704C4}" type="presParOf" srcId="{6F0C0302-02EA-4BDE-B42F-0DBE5E1C5FF5}" destId="{DEB1B170-D245-4830-9212-36B570F913B9}" srcOrd="1" destOrd="0" presId="urn:microsoft.com/office/officeart/2008/layout/HalfCircleOrganizationChart"/>
    <dgm:cxn modelId="{18E3FEDF-67ED-40FC-9492-41FE6E753901}" type="presParOf" srcId="{DEB1B170-D245-4830-9212-36B570F913B9}" destId="{8AE138F8-D992-4BFC-93D0-12D6FCB5A37E}" srcOrd="0" destOrd="0" presId="urn:microsoft.com/office/officeart/2008/layout/HalfCircleOrganizationChart"/>
    <dgm:cxn modelId="{5000A47B-9EEF-4608-875C-EE05A25D0192}" type="presParOf" srcId="{8AE138F8-D992-4BFC-93D0-12D6FCB5A37E}" destId="{76415F77-9368-4E71-AAFD-250DD5EF5420}" srcOrd="0" destOrd="0" presId="urn:microsoft.com/office/officeart/2008/layout/HalfCircleOrganizationChart"/>
    <dgm:cxn modelId="{F3D280DF-2A43-4247-8C77-AA4FD032932C}" type="presParOf" srcId="{8AE138F8-D992-4BFC-93D0-12D6FCB5A37E}" destId="{F2926246-F161-456B-B394-CB68A993D020}" srcOrd="1" destOrd="0" presId="urn:microsoft.com/office/officeart/2008/layout/HalfCircleOrganizationChart"/>
    <dgm:cxn modelId="{2E4CBB07-5F42-48D8-B692-DF50E19A1AB8}" type="presParOf" srcId="{8AE138F8-D992-4BFC-93D0-12D6FCB5A37E}" destId="{A0AE8537-1DC3-4A2C-8AA0-734FC29A979A}" srcOrd="2" destOrd="0" presId="urn:microsoft.com/office/officeart/2008/layout/HalfCircleOrganizationChart"/>
    <dgm:cxn modelId="{EDBC84AF-5478-4D83-AF85-FE75432FB92B}" type="presParOf" srcId="{8AE138F8-D992-4BFC-93D0-12D6FCB5A37E}" destId="{0F3166EB-50D6-460B-B8CA-3B5978220FCF}" srcOrd="3" destOrd="0" presId="urn:microsoft.com/office/officeart/2008/layout/HalfCircleOrganizationChart"/>
    <dgm:cxn modelId="{5C1820B6-4CE3-4E88-9873-0B9D8F30A55E}" type="presParOf" srcId="{DEB1B170-D245-4830-9212-36B570F913B9}" destId="{45FF4710-1F77-4750-93C8-D4DBBC7805DD}" srcOrd="1" destOrd="0" presId="urn:microsoft.com/office/officeart/2008/layout/HalfCircleOrganizationChart"/>
    <dgm:cxn modelId="{DEBBD9E4-3836-4FE0-A91D-2B077FA607DE}" type="presParOf" srcId="{DEB1B170-D245-4830-9212-36B570F913B9}" destId="{995E5BC5-FE49-4176-AAA8-12DFD2B95D57}" srcOrd="2" destOrd="0" presId="urn:microsoft.com/office/officeart/2008/layout/HalfCircleOrganizationChart"/>
    <dgm:cxn modelId="{C4B10388-4156-443F-80AE-ACB151B65D87}" type="presParOf" srcId="{04FC3A22-644B-41B1-A47D-CCBD2403FD0D}" destId="{578E223A-F002-4B0B-9705-B9AF5D3E5AFD}" srcOrd="2" destOrd="0" presId="urn:microsoft.com/office/officeart/2008/layout/HalfCircleOrganizationChart"/>
    <dgm:cxn modelId="{3FC0B983-4465-43FB-9500-E64AF6B4AB02}" type="presParOf" srcId="{32CBE08B-A7CC-4060-8F38-D667833EB8DA}" destId="{8186FF22-DA58-41FD-89C8-46E90B13010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0A7EC5-5608-4013-A122-876783D74D6B}" type="doc">
      <dgm:prSet loTypeId="urn:microsoft.com/office/officeart/2005/8/layout/equation1" loCatId="process" qsTypeId="urn:microsoft.com/office/officeart/2005/8/quickstyle/simple5" qsCatId="simple" csTypeId="urn:microsoft.com/office/officeart/2005/8/colors/accent1_5" csCatId="accent1" phldr="1"/>
      <dgm:spPr/>
    </dgm:pt>
    <dgm:pt modelId="{9EA944F6-C962-4F08-B596-3E6B9A2EC9CC}">
      <dgm:prSet phldrT="[Text]" custT="1"/>
      <dgm:spPr/>
      <dgm:t>
        <a:bodyPr/>
        <a:lstStyle/>
        <a:p>
          <a:r>
            <a:rPr lang="en-US" sz="2000" dirty="0"/>
            <a:t>Oral Admin</a:t>
          </a:r>
        </a:p>
      </dgm:t>
    </dgm:pt>
    <dgm:pt modelId="{9D4BC1F9-962E-4BEF-A64A-BEEBDAE64179}" type="parTrans" cxnId="{91D8E6C6-E53D-48B7-84BB-AA86D0327C08}">
      <dgm:prSet/>
      <dgm:spPr/>
      <dgm:t>
        <a:bodyPr/>
        <a:lstStyle/>
        <a:p>
          <a:endParaRPr lang="en-US"/>
        </a:p>
      </dgm:t>
    </dgm:pt>
    <dgm:pt modelId="{832D0D34-4CDE-42AA-B563-E45B85F4D7EE}" type="sibTrans" cxnId="{91D8E6C6-E53D-48B7-84BB-AA86D0327C08}">
      <dgm:prSet/>
      <dgm:spPr/>
      <dgm:t>
        <a:bodyPr/>
        <a:lstStyle/>
        <a:p>
          <a:endParaRPr lang="en-US"/>
        </a:p>
      </dgm:t>
    </dgm:pt>
    <dgm:pt modelId="{3B7F7386-734D-4F34-87D4-19B28D1E4F28}">
      <dgm:prSet phldrT="[Text]" custT="1"/>
      <dgm:spPr/>
      <dgm:t>
        <a:bodyPr/>
        <a:lstStyle/>
        <a:p>
          <a:r>
            <a:rPr lang="en-US" sz="2000" dirty="0"/>
            <a:t>Content Supports</a:t>
          </a:r>
        </a:p>
      </dgm:t>
    </dgm:pt>
    <dgm:pt modelId="{C3DBA4F3-A7D4-47C1-A278-964502636C36}" type="parTrans" cxnId="{FC775847-B744-4AC6-8A09-5072EC0DFAB4}">
      <dgm:prSet/>
      <dgm:spPr/>
      <dgm:t>
        <a:bodyPr/>
        <a:lstStyle/>
        <a:p>
          <a:endParaRPr lang="en-US"/>
        </a:p>
      </dgm:t>
    </dgm:pt>
    <dgm:pt modelId="{DB3D8682-162B-49E0-8D24-150852A8BD4E}" type="sibTrans" cxnId="{FC775847-B744-4AC6-8A09-5072EC0DFAB4}">
      <dgm:prSet/>
      <dgm:spPr/>
      <dgm:t>
        <a:bodyPr/>
        <a:lstStyle/>
        <a:p>
          <a:endParaRPr lang="en-US"/>
        </a:p>
      </dgm:t>
    </dgm:pt>
    <dgm:pt modelId="{3666CD57-6488-48E6-A855-434B63800230}">
      <dgm:prSet phldrT="[Text]" custT="1"/>
      <dgm:spPr/>
      <dgm:t>
        <a:bodyPr/>
        <a:lstStyle/>
        <a:p>
          <a:r>
            <a:rPr lang="en-US" sz="2400" dirty="0"/>
            <a:t>STAAR Online</a:t>
          </a:r>
        </a:p>
      </dgm:t>
    </dgm:pt>
    <dgm:pt modelId="{F4B950F8-ECBA-43C9-8DB4-CD9F321E6244}" type="parTrans" cxnId="{CA147D4B-C1C2-4732-9EDF-41AD145B0432}">
      <dgm:prSet/>
      <dgm:spPr/>
      <dgm:t>
        <a:bodyPr/>
        <a:lstStyle/>
        <a:p>
          <a:endParaRPr lang="en-US"/>
        </a:p>
      </dgm:t>
    </dgm:pt>
    <dgm:pt modelId="{968CF724-7556-4BD5-AF26-5EBCDC28731C}" type="sibTrans" cxnId="{CA147D4B-C1C2-4732-9EDF-41AD145B0432}">
      <dgm:prSet/>
      <dgm:spPr/>
      <dgm:t>
        <a:bodyPr/>
        <a:lstStyle/>
        <a:p>
          <a:endParaRPr lang="en-US"/>
        </a:p>
      </dgm:t>
    </dgm:pt>
    <dgm:pt modelId="{98F49AE8-7B37-4387-8B92-B7C19B78348F}" type="pres">
      <dgm:prSet presAssocID="{E30A7EC5-5608-4013-A122-876783D74D6B}" presName="linearFlow" presStyleCnt="0">
        <dgm:presLayoutVars>
          <dgm:dir/>
          <dgm:resizeHandles val="exact"/>
        </dgm:presLayoutVars>
      </dgm:prSet>
      <dgm:spPr/>
    </dgm:pt>
    <dgm:pt modelId="{D485F200-CC3C-4E61-9B80-7A893809F26A}" type="pres">
      <dgm:prSet presAssocID="{9EA944F6-C962-4F08-B596-3E6B9A2EC9CC}" presName="node" presStyleLbl="node1" presStyleIdx="0" presStyleCnt="3">
        <dgm:presLayoutVars>
          <dgm:bulletEnabled val="1"/>
        </dgm:presLayoutVars>
      </dgm:prSet>
      <dgm:spPr/>
    </dgm:pt>
    <dgm:pt modelId="{A36322C5-4950-46D9-A598-A2ABB3091FD8}" type="pres">
      <dgm:prSet presAssocID="{832D0D34-4CDE-42AA-B563-E45B85F4D7EE}" presName="spacerL" presStyleCnt="0"/>
      <dgm:spPr/>
    </dgm:pt>
    <dgm:pt modelId="{38451F79-4733-40A5-8EFE-46210A225A2A}" type="pres">
      <dgm:prSet presAssocID="{832D0D34-4CDE-42AA-B563-E45B85F4D7EE}" presName="sibTrans" presStyleLbl="sibTrans2D1" presStyleIdx="0" presStyleCnt="2"/>
      <dgm:spPr/>
    </dgm:pt>
    <dgm:pt modelId="{9FC74F9F-F8A4-48C6-9B59-7B826D17D7CA}" type="pres">
      <dgm:prSet presAssocID="{832D0D34-4CDE-42AA-B563-E45B85F4D7EE}" presName="spacerR" presStyleCnt="0"/>
      <dgm:spPr/>
    </dgm:pt>
    <dgm:pt modelId="{433D2B35-6F5F-411E-9402-38C5716AE489}" type="pres">
      <dgm:prSet presAssocID="{3B7F7386-734D-4F34-87D4-19B28D1E4F28}" presName="node" presStyleLbl="node1" presStyleIdx="1" presStyleCnt="3" custLinFactNeighborX="26027" custLinFactNeighborY="-59359">
        <dgm:presLayoutVars>
          <dgm:bulletEnabled val="1"/>
        </dgm:presLayoutVars>
      </dgm:prSet>
      <dgm:spPr/>
    </dgm:pt>
    <dgm:pt modelId="{CD76876A-B75A-45CD-B0CA-FBC73125B551}" type="pres">
      <dgm:prSet presAssocID="{DB3D8682-162B-49E0-8D24-150852A8BD4E}" presName="spacerL" presStyleCnt="0"/>
      <dgm:spPr/>
    </dgm:pt>
    <dgm:pt modelId="{F69C14D3-7B15-431F-8E57-82E58558334F}" type="pres">
      <dgm:prSet presAssocID="{DB3D8682-162B-49E0-8D24-150852A8BD4E}" presName="sibTrans" presStyleLbl="sibTrans2D1" presStyleIdx="1" presStyleCnt="2"/>
      <dgm:spPr/>
    </dgm:pt>
    <dgm:pt modelId="{D607F94B-7DED-46AC-897D-15B6B6E521B7}" type="pres">
      <dgm:prSet presAssocID="{DB3D8682-162B-49E0-8D24-150852A8BD4E}" presName="spacerR" presStyleCnt="0"/>
      <dgm:spPr/>
    </dgm:pt>
    <dgm:pt modelId="{87142FFD-372C-4A1D-B254-C1AEF222C1CE}" type="pres">
      <dgm:prSet presAssocID="{3666CD57-6488-48E6-A855-434B63800230}" presName="node" presStyleLbl="node1" presStyleIdx="2" presStyleCnt="3">
        <dgm:presLayoutVars>
          <dgm:bulletEnabled val="1"/>
        </dgm:presLayoutVars>
      </dgm:prSet>
      <dgm:spPr/>
    </dgm:pt>
  </dgm:ptLst>
  <dgm:cxnLst>
    <dgm:cxn modelId="{91D8E6C6-E53D-48B7-84BB-AA86D0327C08}" srcId="{E30A7EC5-5608-4013-A122-876783D74D6B}" destId="{9EA944F6-C962-4F08-B596-3E6B9A2EC9CC}" srcOrd="0" destOrd="0" parTransId="{9D4BC1F9-962E-4BEF-A64A-BEEBDAE64179}" sibTransId="{832D0D34-4CDE-42AA-B563-E45B85F4D7EE}"/>
    <dgm:cxn modelId="{80A0C8BC-EDA3-49D5-AC11-489EF22EB368}" type="presOf" srcId="{E30A7EC5-5608-4013-A122-876783D74D6B}" destId="{98F49AE8-7B37-4387-8B92-B7C19B78348F}" srcOrd="0" destOrd="0" presId="urn:microsoft.com/office/officeart/2005/8/layout/equation1"/>
    <dgm:cxn modelId="{CA147D4B-C1C2-4732-9EDF-41AD145B0432}" srcId="{E30A7EC5-5608-4013-A122-876783D74D6B}" destId="{3666CD57-6488-48E6-A855-434B63800230}" srcOrd="2" destOrd="0" parTransId="{F4B950F8-ECBA-43C9-8DB4-CD9F321E6244}" sibTransId="{968CF724-7556-4BD5-AF26-5EBCDC28731C}"/>
    <dgm:cxn modelId="{9062DFB9-54DA-4C15-9517-7C58726D065E}" type="presOf" srcId="{3B7F7386-734D-4F34-87D4-19B28D1E4F28}" destId="{433D2B35-6F5F-411E-9402-38C5716AE489}" srcOrd="0" destOrd="0" presId="urn:microsoft.com/office/officeart/2005/8/layout/equation1"/>
    <dgm:cxn modelId="{E6F56180-2105-49C6-85B0-ED5E1695D6D9}" type="presOf" srcId="{DB3D8682-162B-49E0-8D24-150852A8BD4E}" destId="{F69C14D3-7B15-431F-8E57-82E58558334F}" srcOrd="0" destOrd="0" presId="urn:microsoft.com/office/officeart/2005/8/layout/equation1"/>
    <dgm:cxn modelId="{E717D408-664F-433B-B672-5286FAF44555}" type="presOf" srcId="{9EA944F6-C962-4F08-B596-3E6B9A2EC9CC}" destId="{D485F200-CC3C-4E61-9B80-7A893809F26A}" srcOrd="0" destOrd="0" presId="urn:microsoft.com/office/officeart/2005/8/layout/equation1"/>
    <dgm:cxn modelId="{FC775847-B744-4AC6-8A09-5072EC0DFAB4}" srcId="{E30A7EC5-5608-4013-A122-876783D74D6B}" destId="{3B7F7386-734D-4F34-87D4-19B28D1E4F28}" srcOrd="1" destOrd="0" parTransId="{C3DBA4F3-A7D4-47C1-A278-964502636C36}" sibTransId="{DB3D8682-162B-49E0-8D24-150852A8BD4E}"/>
    <dgm:cxn modelId="{638ACBA2-1B4D-44C6-A59F-700324B2C460}" type="presOf" srcId="{832D0D34-4CDE-42AA-B563-E45B85F4D7EE}" destId="{38451F79-4733-40A5-8EFE-46210A225A2A}" srcOrd="0" destOrd="0" presId="urn:microsoft.com/office/officeart/2005/8/layout/equation1"/>
    <dgm:cxn modelId="{44835CCA-6DAF-4081-81BF-8AF53C200491}" type="presOf" srcId="{3666CD57-6488-48E6-A855-434B63800230}" destId="{87142FFD-372C-4A1D-B254-C1AEF222C1CE}" srcOrd="0" destOrd="0" presId="urn:microsoft.com/office/officeart/2005/8/layout/equation1"/>
    <dgm:cxn modelId="{75192E0A-7EC2-4995-9078-A82E6BEDC438}" type="presParOf" srcId="{98F49AE8-7B37-4387-8B92-B7C19B78348F}" destId="{D485F200-CC3C-4E61-9B80-7A893809F26A}" srcOrd="0" destOrd="0" presId="urn:microsoft.com/office/officeart/2005/8/layout/equation1"/>
    <dgm:cxn modelId="{E57A56CF-D636-4C8C-B360-BA26B2710A02}" type="presParOf" srcId="{98F49AE8-7B37-4387-8B92-B7C19B78348F}" destId="{A36322C5-4950-46D9-A598-A2ABB3091FD8}" srcOrd="1" destOrd="0" presId="urn:microsoft.com/office/officeart/2005/8/layout/equation1"/>
    <dgm:cxn modelId="{B886ED97-0FF7-450A-9D82-1271DE6C7B4B}" type="presParOf" srcId="{98F49AE8-7B37-4387-8B92-B7C19B78348F}" destId="{38451F79-4733-40A5-8EFE-46210A225A2A}" srcOrd="2" destOrd="0" presId="urn:microsoft.com/office/officeart/2005/8/layout/equation1"/>
    <dgm:cxn modelId="{41939F95-55D5-4676-8EED-B3D3AA39FAC2}" type="presParOf" srcId="{98F49AE8-7B37-4387-8B92-B7C19B78348F}" destId="{9FC74F9F-F8A4-48C6-9B59-7B826D17D7CA}" srcOrd="3" destOrd="0" presId="urn:microsoft.com/office/officeart/2005/8/layout/equation1"/>
    <dgm:cxn modelId="{B53FAFE5-48D5-4CBF-B621-B16A8F1D921E}" type="presParOf" srcId="{98F49AE8-7B37-4387-8B92-B7C19B78348F}" destId="{433D2B35-6F5F-411E-9402-38C5716AE489}" srcOrd="4" destOrd="0" presId="urn:microsoft.com/office/officeart/2005/8/layout/equation1"/>
    <dgm:cxn modelId="{61808526-90A9-44B2-927C-FAD009DD15C9}" type="presParOf" srcId="{98F49AE8-7B37-4387-8B92-B7C19B78348F}" destId="{CD76876A-B75A-45CD-B0CA-FBC73125B551}" srcOrd="5" destOrd="0" presId="urn:microsoft.com/office/officeart/2005/8/layout/equation1"/>
    <dgm:cxn modelId="{D6A57DB4-08BD-4825-8707-9831116EC934}" type="presParOf" srcId="{98F49AE8-7B37-4387-8B92-B7C19B78348F}" destId="{F69C14D3-7B15-431F-8E57-82E58558334F}" srcOrd="6" destOrd="0" presId="urn:microsoft.com/office/officeart/2005/8/layout/equation1"/>
    <dgm:cxn modelId="{34076E42-D19E-4759-83B9-08BBB9AD1626}" type="presParOf" srcId="{98F49AE8-7B37-4387-8B92-B7C19B78348F}" destId="{D607F94B-7DED-46AC-897D-15B6B6E521B7}" srcOrd="7" destOrd="0" presId="urn:microsoft.com/office/officeart/2005/8/layout/equation1"/>
    <dgm:cxn modelId="{0276C299-63E0-4A75-AF37-9D7A3C72A756}" type="presParOf" srcId="{98F49AE8-7B37-4387-8B92-B7C19B78348F}" destId="{87142FFD-372C-4A1D-B254-C1AEF222C1C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F8459-643F-4620-957C-E71F011AE2B8}">
      <dsp:nvSpPr>
        <dsp:cNvPr id="0" name=""/>
        <dsp:cNvSpPr/>
      </dsp:nvSpPr>
      <dsp:spPr>
        <a:xfrm>
          <a:off x="387320" y="1079812"/>
          <a:ext cx="3239439" cy="3239439"/>
        </a:xfrm>
        <a:prstGeom prst="ellipse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FDD4-0062-469A-BD44-02FD8412DB8F}">
      <dsp:nvSpPr>
        <dsp:cNvPr id="0" name=""/>
        <dsp:cNvSpPr/>
      </dsp:nvSpPr>
      <dsp:spPr>
        <a:xfrm>
          <a:off x="1035208" y="1727700"/>
          <a:ext cx="1943663" cy="1943663"/>
        </a:xfrm>
        <a:prstGeom prst="ellipse">
          <a:avLst/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3ADD9-875F-49B5-AF1E-72BE61BBBB5D}">
      <dsp:nvSpPr>
        <dsp:cNvPr id="0" name=""/>
        <dsp:cNvSpPr/>
      </dsp:nvSpPr>
      <dsp:spPr>
        <a:xfrm>
          <a:off x="1683096" y="2375588"/>
          <a:ext cx="647887" cy="64788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A796-0261-458D-9882-0AE5EEBF4C25}">
      <dsp:nvSpPr>
        <dsp:cNvPr id="0" name=""/>
        <dsp:cNvSpPr/>
      </dsp:nvSpPr>
      <dsp:spPr>
        <a:xfrm>
          <a:off x="4171849" y="0"/>
          <a:ext cx="2084481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Designated Supports                       (w/TEA approval)</a:t>
          </a:r>
        </a:p>
      </dsp:txBody>
      <dsp:txXfrm>
        <a:off x="4171849" y="0"/>
        <a:ext cx="2084481" cy="944836"/>
      </dsp:txXfrm>
    </dsp:sp>
    <dsp:sp modelId="{36F36BE5-61DD-4C88-AFC2-A38C12B0414C}">
      <dsp:nvSpPr>
        <dsp:cNvPr id="0" name=""/>
        <dsp:cNvSpPr/>
      </dsp:nvSpPr>
      <dsp:spPr>
        <a:xfrm>
          <a:off x="3761736" y="472418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F7B-A48E-4E97-AFDA-AB26AA0AC7CE}">
      <dsp:nvSpPr>
        <dsp:cNvPr id="0" name=""/>
        <dsp:cNvSpPr/>
      </dsp:nvSpPr>
      <dsp:spPr>
        <a:xfrm rot="5400000">
          <a:off x="1770291" y="709707"/>
          <a:ext cx="2226574" cy="17530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38F0D-7EFF-4EC2-8CD4-9321B762F450}">
      <dsp:nvSpPr>
        <dsp:cNvPr id="0" name=""/>
        <dsp:cNvSpPr/>
      </dsp:nvSpPr>
      <dsp:spPr>
        <a:xfrm>
          <a:off x="4228426" y="955635"/>
          <a:ext cx="2079298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Designated Supports                    (w/local approval)</a:t>
          </a:r>
        </a:p>
      </dsp:txBody>
      <dsp:txXfrm>
        <a:off x="4228426" y="955635"/>
        <a:ext cx="2079298" cy="944836"/>
      </dsp:txXfrm>
    </dsp:sp>
    <dsp:sp modelId="{5879AB07-38B8-4279-83F0-E945A0B3F78F}">
      <dsp:nvSpPr>
        <dsp:cNvPr id="0" name=""/>
        <dsp:cNvSpPr/>
      </dsp:nvSpPr>
      <dsp:spPr>
        <a:xfrm>
          <a:off x="3761736" y="1417254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F280-98E4-43A4-B952-86CC7140EE15}">
      <dsp:nvSpPr>
        <dsp:cNvPr id="0" name=""/>
        <dsp:cNvSpPr/>
      </dsp:nvSpPr>
      <dsp:spPr>
        <a:xfrm rot="5400000">
          <a:off x="2248216" y="1639804"/>
          <a:ext cx="1735043" cy="12887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E5D6-6110-46E7-8974-2D7F95AF7AC2}">
      <dsp:nvSpPr>
        <dsp:cNvPr id="0" name=""/>
        <dsp:cNvSpPr/>
      </dsp:nvSpPr>
      <dsp:spPr>
        <a:xfrm>
          <a:off x="4274620" y="1889672"/>
          <a:ext cx="1619719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Accessibility Features                   (all students)</a:t>
          </a:r>
        </a:p>
      </dsp:txBody>
      <dsp:txXfrm>
        <a:off x="4274620" y="1889672"/>
        <a:ext cx="1619719" cy="944836"/>
      </dsp:txXfrm>
    </dsp:sp>
    <dsp:sp modelId="{28A91B9E-B206-40C3-8D12-E76AE411B532}">
      <dsp:nvSpPr>
        <dsp:cNvPr id="0" name=""/>
        <dsp:cNvSpPr/>
      </dsp:nvSpPr>
      <dsp:spPr>
        <a:xfrm>
          <a:off x="3761736" y="2362090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2CAE-4B9E-4CC5-A83C-9459FFA30336}">
      <dsp:nvSpPr>
        <dsp:cNvPr id="0" name=""/>
        <dsp:cNvSpPr/>
      </dsp:nvSpPr>
      <dsp:spPr>
        <a:xfrm rot="5400000">
          <a:off x="2726735" y="2569145"/>
          <a:ext cx="1239625" cy="8244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262A0-3E7D-468D-8B66-6B89314E0FD1}">
      <dsp:nvSpPr>
        <dsp:cNvPr id="0" name=""/>
        <dsp:cNvSpPr/>
      </dsp:nvSpPr>
      <dsp:spPr>
        <a:xfrm>
          <a:off x="3639740" y="2560339"/>
          <a:ext cx="972145" cy="63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07"/>
              </a:lnTo>
              <a:lnTo>
                <a:pt x="972145" y="63400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D93C4-5ECE-49F6-8C5F-AB448FA6D925}">
      <dsp:nvSpPr>
        <dsp:cNvPr id="0" name=""/>
        <dsp:cNvSpPr/>
      </dsp:nvSpPr>
      <dsp:spPr>
        <a:xfrm>
          <a:off x="2361158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CA7C-EA41-4198-A3F3-1CA21E9D25B9}">
      <dsp:nvSpPr>
        <dsp:cNvPr id="0" name=""/>
        <dsp:cNvSpPr/>
      </dsp:nvSpPr>
      <dsp:spPr>
        <a:xfrm>
          <a:off x="1082575" y="2560339"/>
          <a:ext cx="972145" cy="63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07"/>
              </a:lnTo>
              <a:lnTo>
                <a:pt x="972145" y="63400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72B6-7448-49A1-86FD-F025277B3512}">
      <dsp:nvSpPr>
        <dsp:cNvPr id="0" name=""/>
        <dsp:cNvSpPr/>
      </dsp:nvSpPr>
      <dsp:spPr>
        <a:xfrm>
          <a:off x="1082575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CE9FA-D51B-4134-BC73-D975E83CDFEE}">
      <dsp:nvSpPr>
        <dsp:cNvPr id="0" name=""/>
        <dsp:cNvSpPr/>
      </dsp:nvSpPr>
      <dsp:spPr>
        <a:xfrm>
          <a:off x="1273517" y="3175"/>
          <a:ext cx="2175280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5D4B0-FF73-44A6-BC35-BCF3B76B5090}">
      <dsp:nvSpPr>
        <dsp:cNvPr id="0" name=""/>
        <dsp:cNvSpPr/>
      </dsp:nvSpPr>
      <dsp:spPr>
        <a:xfrm>
          <a:off x="1273517" y="3175"/>
          <a:ext cx="2175280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40A60-53CB-4515-98A6-4AA7543FA746}">
      <dsp:nvSpPr>
        <dsp:cNvPr id="0" name=""/>
        <dsp:cNvSpPr/>
      </dsp:nvSpPr>
      <dsp:spPr>
        <a:xfrm>
          <a:off x="185877" y="193377"/>
          <a:ext cx="4350561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Oral Administration</a:t>
          </a:r>
        </a:p>
      </dsp:txBody>
      <dsp:txXfrm>
        <a:off x="185877" y="193377"/>
        <a:ext cx="4350561" cy="676275"/>
      </dsp:txXfrm>
    </dsp:sp>
    <dsp:sp modelId="{3DF0C0DC-B4B9-42FF-8FDB-A7EA3DA902F1}">
      <dsp:nvSpPr>
        <dsp:cNvPr id="0" name=""/>
        <dsp:cNvSpPr/>
      </dsp:nvSpPr>
      <dsp:spPr>
        <a:xfrm>
          <a:off x="554235" y="1503660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596C2-ADB5-49AE-A4EA-73D7BF396360}">
      <dsp:nvSpPr>
        <dsp:cNvPr id="0" name=""/>
        <dsp:cNvSpPr/>
      </dsp:nvSpPr>
      <dsp:spPr>
        <a:xfrm>
          <a:off x="554235" y="1503660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9F1ED-7632-4B34-A5E7-AA26149D85F9}">
      <dsp:nvSpPr>
        <dsp:cNvPr id="0" name=""/>
        <dsp:cNvSpPr/>
      </dsp:nvSpPr>
      <dsp:spPr>
        <a:xfrm>
          <a:off x="25896" y="1693862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Paper</a:t>
          </a:r>
        </a:p>
      </dsp:txBody>
      <dsp:txXfrm>
        <a:off x="25896" y="1693862"/>
        <a:ext cx="2113359" cy="676275"/>
      </dsp:txXfrm>
    </dsp:sp>
    <dsp:sp modelId="{5FDE16B2-7E70-496F-88ED-20BEA947AF78}">
      <dsp:nvSpPr>
        <dsp:cNvPr id="0" name=""/>
        <dsp:cNvSpPr/>
      </dsp:nvSpPr>
      <dsp:spPr>
        <a:xfrm>
          <a:off x="1927919" y="3004145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03B07-7777-4F6F-A6E5-4A831E61F970}">
      <dsp:nvSpPr>
        <dsp:cNvPr id="0" name=""/>
        <dsp:cNvSpPr/>
      </dsp:nvSpPr>
      <dsp:spPr>
        <a:xfrm>
          <a:off x="1927919" y="3004145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3A9F8-B361-45ED-92E1-AE3AF1D8ACDE}">
      <dsp:nvSpPr>
        <dsp:cNvPr id="0" name=""/>
        <dsp:cNvSpPr/>
      </dsp:nvSpPr>
      <dsp:spPr>
        <a:xfrm>
          <a:off x="1399579" y="3194347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Test administrator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Document levels</a:t>
          </a:r>
        </a:p>
      </dsp:txBody>
      <dsp:txXfrm>
        <a:off x="1399579" y="3194347"/>
        <a:ext cx="2113359" cy="676275"/>
      </dsp:txXfrm>
    </dsp:sp>
    <dsp:sp modelId="{9A1EEBDE-4262-41CF-8FD3-797A11ADF675}">
      <dsp:nvSpPr>
        <dsp:cNvPr id="0" name=""/>
        <dsp:cNvSpPr/>
      </dsp:nvSpPr>
      <dsp:spPr>
        <a:xfrm>
          <a:off x="3111400" y="1503660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18BB7-C066-4A7B-90B3-B6FEF4BB9325}">
      <dsp:nvSpPr>
        <dsp:cNvPr id="0" name=""/>
        <dsp:cNvSpPr/>
      </dsp:nvSpPr>
      <dsp:spPr>
        <a:xfrm>
          <a:off x="3111400" y="1503660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49636-41B2-4E0E-9D91-16DF16E03517}">
      <dsp:nvSpPr>
        <dsp:cNvPr id="0" name=""/>
        <dsp:cNvSpPr/>
      </dsp:nvSpPr>
      <dsp:spPr>
        <a:xfrm>
          <a:off x="2583060" y="1693862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Online</a:t>
          </a:r>
        </a:p>
      </dsp:txBody>
      <dsp:txXfrm>
        <a:off x="2583060" y="1693862"/>
        <a:ext cx="2113359" cy="676275"/>
      </dsp:txXfrm>
    </dsp:sp>
    <dsp:sp modelId="{F2926246-F161-456B-B394-CB68A993D020}">
      <dsp:nvSpPr>
        <dsp:cNvPr id="0" name=""/>
        <dsp:cNvSpPr/>
      </dsp:nvSpPr>
      <dsp:spPr>
        <a:xfrm>
          <a:off x="4485084" y="3004145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E8537-1DC3-4A2C-8AA0-734FC29A979A}">
      <dsp:nvSpPr>
        <dsp:cNvPr id="0" name=""/>
        <dsp:cNvSpPr/>
      </dsp:nvSpPr>
      <dsp:spPr>
        <a:xfrm>
          <a:off x="4485084" y="3004145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15F77-9368-4E71-AAFD-250DD5EF5420}">
      <dsp:nvSpPr>
        <dsp:cNvPr id="0" name=""/>
        <dsp:cNvSpPr/>
      </dsp:nvSpPr>
      <dsp:spPr>
        <a:xfrm>
          <a:off x="3956744" y="3194347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Text to Speech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 not document levels</a:t>
          </a:r>
        </a:p>
      </dsp:txBody>
      <dsp:txXfrm>
        <a:off x="3956744" y="3194347"/>
        <a:ext cx="2113359" cy="676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5F200-CC3C-4E61-9B80-7A893809F26A}">
      <dsp:nvSpPr>
        <dsp:cNvPr id="0" name=""/>
        <dsp:cNvSpPr/>
      </dsp:nvSpPr>
      <dsp:spPr>
        <a:xfrm>
          <a:off x="1269" y="1604695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Oral Admin</a:t>
          </a:r>
        </a:p>
      </dsp:txBody>
      <dsp:txXfrm>
        <a:off x="247687" y="1851113"/>
        <a:ext cx="1189812" cy="1189812"/>
      </dsp:txXfrm>
    </dsp:sp>
    <dsp:sp modelId="{38451F79-4733-40A5-8EFE-46210A225A2A}">
      <dsp:nvSpPr>
        <dsp:cNvPr id="0" name=""/>
        <dsp:cNvSpPr/>
      </dsp:nvSpPr>
      <dsp:spPr>
        <a:xfrm>
          <a:off x="1820548" y="1958051"/>
          <a:ext cx="975936" cy="975936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49908" y="2331249"/>
        <a:ext cx="717216" cy="229540"/>
      </dsp:txXfrm>
    </dsp:sp>
    <dsp:sp modelId="{433D2B35-6F5F-411E-9402-38C5716AE489}">
      <dsp:nvSpPr>
        <dsp:cNvPr id="0" name=""/>
        <dsp:cNvSpPr/>
      </dsp:nvSpPr>
      <dsp:spPr>
        <a:xfrm>
          <a:off x="2968676" y="605892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-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Content Supports</a:t>
          </a:r>
        </a:p>
      </dsp:txBody>
      <dsp:txXfrm>
        <a:off x="3215094" y="852310"/>
        <a:ext cx="1189812" cy="1189812"/>
      </dsp:txXfrm>
    </dsp:sp>
    <dsp:sp modelId="{F69C14D3-7B15-431F-8E57-82E58558334F}">
      <dsp:nvSpPr>
        <dsp:cNvPr id="0" name=""/>
        <dsp:cNvSpPr/>
      </dsp:nvSpPr>
      <dsp:spPr>
        <a:xfrm>
          <a:off x="4752395" y="1958051"/>
          <a:ext cx="975936" cy="975936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0"/>
                <a:satOff val="-68421"/>
                <a:lumOff val="4720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-68421"/>
                <a:lumOff val="47208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-68421"/>
                <a:lumOff val="4720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shade val="90000"/>
              <a:hueOff val="0"/>
              <a:satOff val="-68421"/>
              <a:lumOff val="4720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4881755" y="2159094"/>
        <a:ext cx="717216" cy="573850"/>
      </dsp:txXfrm>
    </dsp:sp>
    <dsp:sp modelId="{87142FFD-372C-4A1D-B254-C1AEF222C1CE}">
      <dsp:nvSpPr>
        <dsp:cNvPr id="0" name=""/>
        <dsp:cNvSpPr/>
      </dsp:nvSpPr>
      <dsp:spPr>
        <a:xfrm>
          <a:off x="5864962" y="1604695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-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STAAR Online</a:t>
          </a:r>
        </a:p>
      </dsp:txBody>
      <dsp:txXfrm>
        <a:off x="6111380" y="1851113"/>
        <a:ext cx="1189812" cy="118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ea.texas.gov/student.assessment/staar/reading/" TargetMode="External"/><Relationship Id="rId2" Type="http://schemas.openxmlformats.org/officeDocument/2006/relationships/hyperlink" Target="http://tea.texas.gov/student.assessment/accommodation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3920"/>
            <a:ext cx="7543800" cy="1524000"/>
          </a:xfrm>
        </p:spPr>
        <p:txBody>
          <a:bodyPr/>
          <a:lstStyle/>
          <a:p>
            <a:r>
              <a:rPr lang="en-US" sz="5400" dirty="0"/>
              <a:t>State Assessment Changes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7920"/>
            <a:ext cx="7543800" cy="990600"/>
          </a:xfrm>
        </p:spPr>
        <p:txBody>
          <a:bodyPr/>
          <a:lstStyle/>
          <a:p>
            <a:r>
              <a:rPr lang="en-US" dirty="0"/>
              <a:t>Accessibility Features and Designated Supports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979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693920" y="1561052"/>
            <a:ext cx="3611672" cy="22685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Content Supports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Dictionary*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Extra Time*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Language and Vocabulary Supports*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Oral/Signed Administration*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1373727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1440" y="3857763"/>
            <a:ext cx="279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*If given for R/W, student </a:t>
            </a:r>
            <a:r>
              <a:rPr lang="en-US" sz="1400" i="1" u="sng" dirty="0"/>
              <a:t>may not exit</a:t>
            </a:r>
            <a:r>
              <a:rPr lang="en-US" sz="1400" i="1" dirty="0"/>
              <a:t> LEP status</a:t>
            </a:r>
          </a:p>
        </p:txBody>
      </p:sp>
    </p:spTree>
    <p:extLst>
      <p:ext uri="{BB962C8B-B14F-4D97-AF65-F5344CB8AC3E}">
        <p14:creationId xmlns:p14="http://schemas.microsoft.com/office/powerpoint/2010/main" val="354509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Content supports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28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Content Placeholder 4" descr="Screen Shot 2016-10-20 at 6.13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115" r="13264" b="5717"/>
          <a:stretch>
            <a:fillRect/>
          </a:stretch>
        </p:blipFill>
        <p:spPr bwMode="auto">
          <a:xfrm>
            <a:off x="1117600" y="745552"/>
            <a:ext cx="5177790" cy="42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974080" y="1277594"/>
            <a:ext cx="2402631" cy="1974021"/>
            <a:chOff x="7614270" y="2171700"/>
            <a:chExt cx="4283816" cy="2533169"/>
          </a:xfrm>
        </p:grpSpPr>
        <p:sp>
          <p:nvSpPr>
            <p:cNvPr id="10" name="TextBox 1" descr="This pop-up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165" y="2171700"/>
              <a:ext cx="3417921" cy="25331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</a:rPr>
                <a:t>This pop-up isolates information that corresponds to each answer choice.</a:t>
              </a:r>
            </a:p>
          </p:txBody>
        </p:sp>
        <p:cxnSp>
          <p:nvCxnSpPr>
            <p:cNvPr id="11" name="Straight Arrow Connector 10" descr="Arrow pointing at the support"/>
            <p:cNvCxnSpPr/>
            <p:nvPr/>
          </p:nvCxnSpPr>
          <p:spPr>
            <a:xfrm flipH="1">
              <a:off x="7614270" y="3308421"/>
              <a:ext cx="948538" cy="31377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86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Content Placeholder 4" descr="Screen Shot 2016-10-20 at 6.13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115" r="13264" b="5717"/>
          <a:stretch>
            <a:fillRect/>
          </a:stretch>
        </p:blipFill>
        <p:spPr bwMode="auto">
          <a:xfrm>
            <a:off x="1117600" y="745552"/>
            <a:ext cx="5177790" cy="42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974080" y="1277594"/>
            <a:ext cx="2402631" cy="1974021"/>
            <a:chOff x="7614270" y="2171700"/>
            <a:chExt cx="4283816" cy="2533169"/>
          </a:xfrm>
        </p:grpSpPr>
        <p:sp>
          <p:nvSpPr>
            <p:cNvPr id="10" name="TextBox 1" descr="This pop-up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165" y="2171700"/>
              <a:ext cx="3417921" cy="25331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</a:rPr>
                <a:t>This pop-up isolates information that corresponds to each answer choice.</a:t>
              </a:r>
            </a:p>
          </p:txBody>
        </p:sp>
        <p:cxnSp>
          <p:nvCxnSpPr>
            <p:cNvPr id="11" name="Straight Arrow Connector 10" descr="Arrow pointing at the support"/>
            <p:cNvCxnSpPr/>
            <p:nvPr/>
          </p:nvCxnSpPr>
          <p:spPr>
            <a:xfrm flipH="1">
              <a:off x="7614270" y="3308421"/>
              <a:ext cx="948538" cy="31377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lded Corner 12"/>
          <p:cNvSpPr/>
          <p:nvPr/>
        </p:nvSpPr>
        <p:spPr>
          <a:xfrm rot="20384735">
            <a:off x="2775964" y="1914816"/>
            <a:ext cx="3552825" cy="181927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NOT only for ELLs in their first three years in the U.S. anymore!</a:t>
            </a:r>
          </a:p>
        </p:txBody>
      </p:sp>
    </p:spTree>
    <p:extLst>
      <p:ext uri="{BB962C8B-B14F-4D97-AF65-F5344CB8AC3E}">
        <p14:creationId xmlns:p14="http://schemas.microsoft.com/office/powerpoint/2010/main" val="269797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Content Placeholder 4" descr="Screen Shot 2016-10-20 at 6.13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115" r="13264" b="5717"/>
          <a:stretch>
            <a:fillRect/>
          </a:stretch>
        </p:blipFill>
        <p:spPr bwMode="auto">
          <a:xfrm>
            <a:off x="1328289" y="821509"/>
            <a:ext cx="5177790" cy="42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974080" y="1277594"/>
            <a:ext cx="2402631" cy="1974021"/>
            <a:chOff x="7614270" y="2171700"/>
            <a:chExt cx="4283816" cy="2533169"/>
          </a:xfrm>
        </p:grpSpPr>
        <p:sp>
          <p:nvSpPr>
            <p:cNvPr id="10" name="TextBox 1" descr="This pop-up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165" y="2171700"/>
              <a:ext cx="3417921" cy="25331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</a:rPr>
                <a:t>This pop-up isolates information that corresponds to each answer choice.</a:t>
              </a:r>
            </a:p>
          </p:txBody>
        </p:sp>
        <p:cxnSp>
          <p:nvCxnSpPr>
            <p:cNvPr id="11" name="Straight Arrow Connector 10" descr="Arrow pointing at the support"/>
            <p:cNvCxnSpPr/>
            <p:nvPr/>
          </p:nvCxnSpPr>
          <p:spPr>
            <a:xfrm flipH="1">
              <a:off x="7614270" y="3308421"/>
              <a:ext cx="948538" cy="31377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lded Corner 11"/>
          <p:cNvSpPr/>
          <p:nvPr/>
        </p:nvSpPr>
        <p:spPr>
          <a:xfrm rot="1216981">
            <a:off x="2661602" y="1546648"/>
            <a:ext cx="4003675" cy="2787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STAAR Online brings </a:t>
            </a:r>
          </a:p>
          <a:p>
            <a:pPr algn="ctr">
              <a:defRPr/>
            </a:pPr>
            <a:r>
              <a:rPr lang="en-US" sz="2400" dirty="0"/>
              <a:t>Content Supports and Language/Vocabulary Supports in </a:t>
            </a:r>
            <a:r>
              <a:rPr lang="en-US" sz="2400" u="sng" dirty="0"/>
              <a:t>ALL</a:t>
            </a:r>
            <a:r>
              <a:rPr lang="en-US" sz="2400" dirty="0"/>
              <a:t> SUBJECTS, including 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181431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Content Placeholder 4" descr="Screen Shot 2016-10-20 at 6.13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115" r="13264" b="5717"/>
          <a:stretch>
            <a:fillRect/>
          </a:stretch>
        </p:blipFill>
        <p:spPr bwMode="auto">
          <a:xfrm>
            <a:off x="1117600" y="745552"/>
            <a:ext cx="5177790" cy="42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974080" y="1277594"/>
            <a:ext cx="2402631" cy="1974021"/>
            <a:chOff x="7614270" y="2171700"/>
            <a:chExt cx="4283816" cy="2533169"/>
          </a:xfrm>
        </p:grpSpPr>
        <p:sp>
          <p:nvSpPr>
            <p:cNvPr id="10" name="TextBox 1" descr="This pop-up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165" y="2171700"/>
              <a:ext cx="3417921" cy="25331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</a:rPr>
                <a:t>This pop-up isolates information that corresponds to each answer choice.</a:t>
              </a:r>
            </a:p>
          </p:txBody>
        </p:sp>
        <p:cxnSp>
          <p:nvCxnSpPr>
            <p:cNvPr id="11" name="Straight Arrow Connector 10" descr="Arrow pointing at the support"/>
            <p:cNvCxnSpPr/>
            <p:nvPr/>
          </p:nvCxnSpPr>
          <p:spPr>
            <a:xfrm flipH="1">
              <a:off x="7614270" y="3308421"/>
              <a:ext cx="948538" cy="31377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lded Corner 12"/>
          <p:cNvSpPr/>
          <p:nvPr/>
        </p:nvSpPr>
        <p:spPr>
          <a:xfrm rot="20384735">
            <a:off x="2550539" y="1453492"/>
            <a:ext cx="4003675" cy="2787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As long as the students are receiving this kind of support in the classroom (not necessarily on a computer), the LPAC may recommend these supports for testing.</a:t>
            </a:r>
          </a:p>
        </p:txBody>
      </p:sp>
    </p:spTree>
    <p:extLst>
      <p:ext uri="{BB962C8B-B14F-4D97-AF65-F5344CB8AC3E}">
        <p14:creationId xmlns:p14="http://schemas.microsoft.com/office/powerpoint/2010/main" val="54200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2" name="Content Placeholder 5" descr="Screen Shot 2016-10-20 at 6.00.35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8" r="13303" b="2322"/>
          <a:stretch>
            <a:fillRect/>
          </a:stretch>
        </p:blipFill>
        <p:spPr bwMode="auto">
          <a:xfrm>
            <a:off x="4511324" y="579120"/>
            <a:ext cx="3415384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181735" y="1662006"/>
            <a:ext cx="3244532" cy="1569660"/>
            <a:chOff x="7434943" y="2172266"/>
            <a:chExt cx="5612940" cy="2006240"/>
          </a:xfrm>
        </p:grpSpPr>
        <p:sp>
          <p:nvSpPr>
            <p:cNvPr id="15" name="TextBox 7" descr="This pop-up also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7434943" y="2172266"/>
              <a:ext cx="4462629" cy="2006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also isolates information that corresponds to each answer choice.</a:t>
              </a:r>
            </a:p>
          </p:txBody>
        </p:sp>
        <p:cxnSp>
          <p:nvCxnSpPr>
            <p:cNvPr id="16" name="Straight Arrow Connector 15" descr="Arrow pointing at the support"/>
            <p:cNvCxnSpPr/>
            <p:nvPr/>
          </p:nvCxnSpPr>
          <p:spPr>
            <a:xfrm flipV="1">
              <a:off x="11686655" y="2892933"/>
              <a:ext cx="1361228" cy="28245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0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5.58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1115" r="13152" b="1115"/>
          <a:stretch>
            <a:fillRect/>
          </a:stretch>
        </p:blipFill>
        <p:spPr bwMode="auto">
          <a:xfrm>
            <a:off x="1005840" y="790323"/>
            <a:ext cx="4575810" cy="407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550435" y="1442172"/>
            <a:ext cx="4595028" cy="3046988"/>
            <a:chOff x="4251221" y="2171700"/>
            <a:chExt cx="7646865" cy="3903200"/>
          </a:xfrm>
        </p:grpSpPr>
        <p:sp>
          <p:nvSpPr>
            <p:cNvPr id="6" name="TextBox 10" descr="This is another example of a pop-up that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065" y="2171700"/>
              <a:ext cx="3418021" cy="39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is another example of a pop-up that isolates information that corresponds to each answer choice.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>
              <a:off x="4251221" y="4437223"/>
              <a:ext cx="4397923" cy="184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6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6.09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t="1115" r="13152" b="1115"/>
          <a:stretch>
            <a:fillRect/>
          </a:stretch>
        </p:blipFill>
        <p:spPr bwMode="auto">
          <a:xfrm>
            <a:off x="3048001" y="779402"/>
            <a:ext cx="4907280" cy="425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77863" y="2100202"/>
            <a:ext cx="3161795" cy="1569660"/>
            <a:chOff x="8479971" y="2171700"/>
            <a:chExt cx="4316850" cy="2036040"/>
          </a:xfrm>
        </p:grpSpPr>
        <p:sp>
          <p:nvSpPr>
            <p:cNvPr id="6" name="TextBox 6" descr="This pop-up provides a formula from the reference material."/>
            <p:cNvSpPr txBox="1">
              <a:spLocks noChangeArrowheads="1"/>
            </p:cNvSpPr>
            <p:nvPr/>
          </p:nvSpPr>
          <p:spPr bwMode="auto">
            <a:xfrm>
              <a:off x="8479971" y="2171700"/>
              <a:ext cx="3417443" cy="2036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formula from the reference material.  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V="1">
              <a:off x="11715960" y="2557669"/>
              <a:ext cx="1080861" cy="1997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860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5.52.21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 bwMode="auto">
          <a:xfrm>
            <a:off x="955040" y="659378"/>
            <a:ext cx="4258628" cy="457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152901" y="2415373"/>
            <a:ext cx="4072254" cy="1323506"/>
            <a:chOff x="7540338" y="2056781"/>
            <a:chExt cx="4357748" cy="1499914"/>
          </a:xfrm>
        </p:grpSpPr>
        <p:sp>
          <p:nvSpPr>
            <p:cNvPr id="6" name="TextBox 7" descr="This pop-up provides a supplemental aid (i.e., map)"/>
            <p:cNvSpPr txBox="1">
              <a:spLocks noChangeArrowheads="1"/>
            </p:cNvSpPr>
            <p:nvPr/>
          </p:nvSpPr>
          <p:spPr bwMode="auto">
            <a:xfrm>
              <a:off x="8479813" y="2171607"/>
              <a:ext cx="3418273" cy="1385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supplemental aid </a:t>
              </a:r>
            </a:p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(i.e., map).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540338" y="2056781"/>
              <a:ext cx="982773" cy="5289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555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explore</a:t>
            </a:r>
            <a:r>
              <a:rPr lang="en-US" sz="2400" dirty="0"/>
              <a:t> different </a:t>
            </a:r>
            <a:r>
              <a:rPr lang="en-US" sz="2400" b="1" i="1" dirty="0"/>
              <a:t>designated supports </a:t>
            </a:r>
            <a:r>
              <a:rPr lang="en-US" sz="2400" dirty="0"/>
              <a:t>available for ELLs on state assessments.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share</a:t>
            </a:r>
            <a:r>
              <a:rPr lang="en-US" sz="2400" dirty="0"/>
              <a:t> with my peers one </a:t>
            </a:r>
            <a:r>
              <a:rPr lang="en-US" sz="2400" b="1" i="1" dirty="0"/>
              <a:t>designated support</a:t>
            </a:r>
            <a:r>
              <a:rPr lang="en-US" sz="2400" dirty="0"/>
              <a:t> and I will </a:t>
            </a:r>
            <a:r>
              <a:rPr lang="en-US" sz="2400" b="1" u="sng" dirty="0"/>
              <a:t>listen</a:t>
            </a:r>
            <a:r>
              <a:rPr lang="en-US" sz="2400" dirty="0"/>
              <a:t> to their presentations.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62944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5.54.23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 bwMode="auto">
          <a:xfrm>
            <a:off x="875985" y="700255"/>
            <a:ext cx="4051935" cy="434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70401" y="2738553"/>
            <a:ext cx="3726183" cy="2084156"/>
            <a:chOff x="7734034" y="1579479"/>
            <a:chExt cx="4164052" cy="2462209"/>
          </a:xfrm>
        </p:grpSpPr>
        <p:sp>
          <p:nvSpPr>
            <p:cNvPr id="6" name="TextBox 7" descr="This pop-up provides visual representation (i.e., photograph) of a historical figure."/>
            <p:cNvSpPr txBox="1">
              <a:spLocks noChangeArrowheads="1"/>
            </p:cNvSpPr>
            <p:nvPr/>
          </p:nvSpPr>
          <p:spPr bwMode="auto">
            <a:xfrm>
              <a:off x="8795170" y="2187302"/>
              <a:ext cx="3102916" cy="18543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a historical figure.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734034" y="1579479"/>
              <a:ext cx="1098042" cy="1143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3667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7.57.44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 bwMode="auto">
          <a:xfrm>
            <a:off x="937142" y="497840"/>
            <a:ext cx="3986425" cy="4278630"/>
          </a:xfrm>
        </p:spPr>
      </p:pic>
      <p:pic>
        <p:nvPicPr>
          <p:cNvPr id="5" name="Content Placeholder 4" descr="Screen Shot 2016-10-20 at 7.57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22556" r="24904" b="12531"/>
          <a:stretch>
            <a:fillRect/>
          </a:stretch>
        </p:blipFill>
        <p:spPr bwMode="auto">
          <a:xfrm>
            <a:off x="1187728" y="3581001"/>
            <a:ext cx="2576963" cy="1795544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860800" y="944880"/>
            <a:ext cx="4323455" cy="3769141"/>
            <a:chOff x="6019842" y="1976537"/>
            <a:chExt cx="5387342" cy="4524615"/>
          </a:xfrm>
        </p:grpSpPr>
        <p:sp>
          <p:nvSpPr>
            <p:cNvPr id="7" name="TextBox 7" descr="This is a supplementary material. Blank Punnett squares are available for a student to use on STAAR biology with Content Supports."/>
            <p:cNvSpPr txBox="1">
              <a:spLocks noChangeArrowheads="1"/>
            </p:cNvSpPr>
            <p:nvPr/>
          </p:nvSpPr>
          <p:spPr bwMode="auto">
            <a:xfrm>
              <a:off x="7990118" y="2843436"/>
              <a:ext cx="3417066" cy="36577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is a supplementary material. Blank Punnett squares are available for a student to use on STAAR biology with Content Supports. </a:t>
              </a:r>
            </a:p>
          </p:txBody>
        </p:sp>
        <p:cxnSp>
          <p:nvCxnSpPr>
            <p:cNvPr id="8" name="Straight Arrow Connector 7" descr="Arrow pointing at the support"/>
            <p:cNvCxnSpPr/>
            <p:nvPr/>
          </p:nvCxnSpPr>
          <p:spPr>
            <a:xfrm flipH="1" flipV="1">
              <a:off x="6019842" y="1976537"/>
              <a:ext cx="2552571" cy="11330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197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9679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931575"/>
            <a:ext cx="7543800" cy="3886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LPACs should be very familiar with information about eligibility and allowable types of dictionaries for this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designated support</a:t>
            </a:r>
            <a:r>
              <a:rPr lang="en-US" altLang="en-US" sz="1800" dirty="0">
                <a:latin typeface="Gill Sans MT" panose="020B0502020104020203" pitchFamily="34" charset="0"/>
              </a:rPr>
              <a:t>: </a:t>
            </a:r>
            <a:r>
              <a:rPr lang="en-US" altLang="en-US" sz="1800" dirty="0">
                <a:latin typeface="Gill Sans MT" panose="020B0502020104020203" pitchFamily="34" charset="0"/>
                <a:hlinkClick r:id="rId2"/>
              </a:rPr>
              <a:t>http://tea.texas.gov/student.assessment/accommodations/</a:t>
            </a:r>
            <a:endParaRPr lang="en-US" altLang="en-US" sz="1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endParaRPr lang="en-US" altLang="en-US" sz="1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LPACs should also be very familiar with the updated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STAAR dictionary policy</a:t>
            </a:r>
            <a:r>
              <a:rPr lang="en-US" altLang="en-US" sz="1800" dirty="0">
                <a:latin typeface="Gill Sans MT" panose="020B0502020104020203" pitchFamily="34" charset="0"/>
              </a:rPr>
              <a:t> for all students, which is available on TEA</a:t>
            </a:r>
            <a:r>
              <a:rPr lang="ja-JP" altLang="en-US" sz="1800" dirty="0">
                <a:latin typeface="Gill Sans MT" panose="020B0502020104020203" pitchFamily="34" charset="0"/>
              </a:rPr>
              <a:t>’</a:t>
            </a:r>
            <a:r>
              <a:rPr lang="en-US" altLang="ja-JP" sz="1800" dirty="0">
                <a:latin typeface="Gill Sans MT" panose="020B0502020104020203" pitchFamily="34" charset="0"/>
              </a:rPr>
              <a:t>s STAAR Reading Resources webpage: </a:t>
            </a:r>
            <a:r>
              <a:rPr lang="en-US" altLang="ja-JP" sz="1800" dirty="0">
                <a:latin typeface="Gill Sans MT" panose="020B0502020104020203" pitchFamily="34" charset="0"/>
                <a:hlinkClick r:id="rId3"/>
              </a:rPr>
              <a:t>http://tea.texas.gov/student.assessment/staar/reading/</a:t>
            </a:r>
            <a:endParaRPr lang="en-US" altLang="ja-JP" sz="18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endParaRPr lang="en-US" altLang="en-US" sz="1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Remember! The use of bilingual dictionaries can now be found under the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accessibility features</a:t>
            </a:r>
            <a:r>
              <a:rPr lang="en-US" altLang="en-US" sz="1800" b="1" dirty="0">
                <a:latin typeface="Gill Sans MT" panose="020B0502020104020203" pitchFamily="34" charset="0"/>
              </a:rPr>
              <a:t> </a:t>
            </a:r>
            <a:r>
              <a:rPr lang="en-US" altLang="en-US" sz="1800" dirty="0">
                <a:latin typeface="Gill Sans MT" panose="020B0502020104020203" pitchFamily="34" charset="0"/>
              </a:rPr>
              <a:t>(Math, Science and Social Studies). Their use DOES NOT have to be documented by the </a:t>
            </a:r>
            <a:r>
              <a:rPr lang="en-US" altLang="en-US" sz="1800" dirty="0" err="1">
                <a:latin typeface="Gill Sans MT" panose="020B0502020104020203" pitchFamily="34" charset="0"/>
              </a:rPr>
              <a:t>LPAC:</a:t>
            </a:r>
            <a:r>
              <a:rPr lang="en-US" altLang="en-US" sz="1800" dirty="0" err="1">
                <a:latin typeface="Gill Sans MT" panose="020B0502020104020203" pitchFamily="34" charset="0"/>
                <a:hlinkClick r:id="rId2"/>
              </a:rPr>
              <a:t>http</a:t>
            </a:r>
            <a:r>
              <a:rPr lang="en-US" altLang="en-US" sz="1800" dirty="0">
                <a:latin typeface="Gill Sans MT" panose="020B0502020104020203" pitchFamily="34" charset="0"/>
                <a:hlinkClick r:id="rId2"/>
              </a:rPr>
              <a:t>://tea.texas.gov/student.assessment/accommodations/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91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94" t="3408" r="8977" b="18074"/>
          <a:stretch/>
        </p:blipFill>
        <p:spPr>
          <a:xfrm>
            <a:off x="2529840" y="586208"/>
            <a:ext cx="3901440" cy="480875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35760" y="1706880"/>
            <a:ext cx="629920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1574800"/>
            <a:ext cx="518160" cy="132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75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94" t="3408" r="8977" b="18074"/>
          <a:stretch/>
        </p:blipFill>
        <p:spPr>
          <a:xfrm>
            <a:off x="2529840" y="586208"/>
            <a:ext cx="3901440" cy="480875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35760" y="2360664"/>
            <a:ext cx="629920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17520" y="2164080"/>
            <a:ext cx="518160" cy="132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34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Extra time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96793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Extra Time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1153160"/>
            <a:ext cx="7543800" cy="3886200"/>
          </a:xfrm>
        </p:spPr>
        <p:txBody>
          <a:bodyPr>
            <a:noAutofit/>
          </a:bodyPr>
          <a:lstStyle/>
          <a:p>
            <a:pPr marL="458470" indent="-457200">
              <a:spcBef>
                <a:spcPts val="575"/>
              </a:spcBef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Routine use in specified contexts</a:t>
            </a:r>
            <a:r>
              <a:rPr lang="en-US" altLang="en-US" sz="2200" dirty="0"/>
              <a:t>: ELL must need and routinely be provided extra time when completing assignments and assessments that require substantial comprehension or use a substantial amount of English.</a:t>
            </a:r>
          </a:p>
          <a:p>
            <a:pPr marL="458470" indent="-457200"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Second language acquisition needs</a:t>
            </a:r>
            <a:r>
              <a:rPr lang="en-US" altLang="en-US" sz="2200" dirty="0"/>
              <a:t>: An ELL’s need for extra time must be based on second language acquisition factors related to the time the ELL needs to read meaningfully in English or write a meaningful response, as applicable.</a:t>
            </a:r>
          </a:p>
          <a:p>
            <a:pPr marL="458470" indent="-457200">
              <a:spcBef>
                <a:spcPts val="575"/>
              </a:spcBef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Non-factors</a:t>
            </a:r>
            <a:r>
              <a:rPr lang="en-US" altLang="en-US" sz="2200" dirty="0"/>
              <a:t>: Factors that are not ELL-specific must not be considered, such as test anxiety, use of test strategies, or other reasons not related to second language acquisition.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11" name="Folded Corner 10"/>
          <p:cNvSpPr/>
          <p:nvPr/>
        </p:nvSpPr>
        <p:spPr>
          <a:xfrm rot="20384735">
            <a:off x="2757488" y="2168305"/>
            <a:ext cx="3552825" cy="10964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NOT an automatic decision!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09671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96793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7" descr="Screen Shot 2016-10-20 at 5.51.14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0264"/>
          <a:stretch>
            <a:fillRect/>
          </a:stretch>
        </p:blipFill>
        <p:spPr bwMode="auto">
          <a:xfrm>
            <a:off x="762000" y="846665"/>
            <a:ext cx="4001437" cy="418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63440" y="1927320"/>
            <a:ext cx="3642152" cy="1569661"/>
            <a:chOff x="7659747" y="1531050"/>
            <a:chExt cx="4012832" cy="1884143"/>
          </a:xfrm>
        </p:grpSpPr>
        <p:sp>
          <p:nvSpPr>
            <p:cNvPr id="6" name="TextBox 9" descr="This pop-up provides a visual representation (i.e., photograph) of the vocabulary."/>
            <p:cNvSpPr txBox="1">
              <a:spLocks noChangeArrowheads="1"/>
            </p:cNvSpPr>
            <p:nvPr/>
          </p:nvSpPr>
          <p:spPr bwMode="auto">
            <a:xfrm>
              <a:off x="8569663" y="1531050"/>
              <a:ext cx="3102916" cy="1884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the vocabulary.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659747" y="1897998"/>
              <a:ext cx="1063433" cy="673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950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STAAR Assessments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1330960" y="1310640"/>
            <a:ext cx="1706880" cy="2133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STAAR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3677920" y="1310640"/>
            <a:ext cx="1706880" cy="2133600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STAAR</a:t>
            </a:r>
          </a:p>
          <a:p>
            <a:pPr algn="ctr"/>
            <a:r>
              <a:rPr lang="en-US" sz="2800" dirty="0"/>
              <a:t>Spanish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024880" y="1310640"/>
            <a:ext cx="1706880" cy="21336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STAAR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Alternate 2</a:t>
            </a: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218440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6816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86745" y="397764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or online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6774" y="398601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1638" y="397764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1707022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873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7" descr="Screen Shot 2016-10-20 at 5.51.14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0264"/>
          <a:stretch>
            <a:fillRect/>
          </a:stretch>
        </p:blipFill>
        <p:spPr bwMode="auto">
          <a:xfrm>
            <a:off x="762000" y="846665"/>
            <a:ext cx="4001437" cy="418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63440" y="1927320"/>
            <a:ext cx="3642152" cy="1569661"/>
            <a:chOff x="7659747" y="1531050"/>
            <a:chExt cx="4012832" cy="1884143"/>
          </a:xfrm>
        </p:grpSpPr>
        <p:sp>
          <p:nvSpPr>
            <p:cNvPr id="6" name="TextBox 9" descr="This pop-up provides a visual representation (i.e., photograph) of the vocabulary."/>
            <p:cNvSpPr txBox="1">
              <a:spLocks noChangeArrowheads="1"/>
            </p:cNvSpPr>
            <p:nvPr/>
          </p:nvSpPr>
          <p:spPr bwMode="auto">
            <a:xfrm>
              <a:off x="8569663" y="1531050"/>
              <a:ext cx="3102916" cy="1884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the vocabulary.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659747" y="1897998"/>
              <a:ext cx="1063433" cy="673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lded Corner 8"/>
          <p:cNvSpPr/>
          <p:nvPr/>
        </p:nvSpPr>
        <p:spPr>
          <a:xfrm rot="20384735">
            <a:off x="2775964" y="1902116"/>
            <a:ext cx="3552825" cy="181927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NOT only for ELLs in their first three years in the U.S. anymore!</a:t>
            </a:r>
          </a:p>
        </p:txBody>
      </p:sp>
    </p:spTree>
    <p:extLst>
      <p:ext uri="{BB962C8B-B14F-4D97-AF65-F5344CB8AC3E}">
        <p14:creationId xmlns:p14="http://schemas.microsoft.com/office/powerpoint/2010/main" val="2000776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280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7" descr="Screen Shot 2016-10-20 at 5.51.14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0264"/>
          <a:stretch>
            <a:fillRect/>
          </a:stretch>
        </p:blipFill>
        <p:spPr bwMode="auto">
          <a:xfrm>
            <a:off x="762000" y="846665"/>
            <a:ext cx="4001437" cy="418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63440" y="1927320"/>
            <a:ext cx="3642152" cy="1569661"/>
            <a:chOff x="7659747" y="1531050"/>
            <a:chExt cx="4012832" cy="1884143"/>
          </a:xfrm>
        </p:grpSpPr>
        <p:sp>
          <p:nvSpPr>
            <p:cNvPr id="6" name="TextBox 9" descr="This pop-up provides a visual representation (i.e., photograph) of the vocabulary."/>
            <p:cNvSpPr txBox="1">
              <a:spLocks noChangeArrowheads="1"/>
            </p:cNvSpPr>
            <p:nvPr/>
          </p:nvSpPr>
          <p:spPr bwMode="auto">
            <a:xfrm>
              <a:off x="8569663" y="1531050"/>
              <a:ext cx="3102916" cy="1884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the vocabulary.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659747" y="1897998"/>
              <a:ext cx="1063433" cy="673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olded Corner 7"/>
          <p:cNvSpPr/>
          <p:nvPr/>
        </p:nvSpPr>
        <p:spPr>
          <a:xfrm rot="962020">
            <a:off x="2661602" y="1546648"/>
            <a:ext cx="4003675" cy="2787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STAAR Online brings </a:t>
            </a:r>
          </a:p>
          <a:p>
            <a:pPr algn="ctr">
              <a:defRPr/>
            </a:pPr>
            <a:r>
              <a:rPr lang="en-US" sz="2400" dirty="0"/>
              <a:t>Content Supports and Language/Vocabulary Supports in </a:t>
            </a:r>
            <a:r>
              <a:rPr lang="en-US" sz="2400" u="sng" dirty="0"/>
              <a:t>ALL</a:t>
            </a:r>
            <a:r>
              <a:rPr lang="en-US" sz="2400" dirty="0"/>
              <a:t> SUBJECTS, including 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813962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873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7" descr="Screen Shot 2016-10-20 at 5.51.14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0264"/>
          <a:stretch>
            <a:fillRect/>
          </a:stretch>
        </p:blipFill>
        <p:spPr bwMode="auto">
          <a:xfrm>
            <a:off x="762000" y="846665"/>
            <a:ext cx="4001437" cy="418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63440" y="1927320"/>
            <a:ext cx="3642152" cy="1569661"/>
            <a:chOff x="7659747" y="1531050"/>
            <a:chExt cx="4012832" cy="1884143"/>
          </a:xfrm>
        </p:grpSpPr>
        <p:sp>
          <p:nvSpPr>
            <p:cNvPr id="6" name="TextBox 9" descr="This pop-up provides a visual representation (i.e., photograph) of the vocabulary."/>
            <p:cNvSpPr txBox="1">
              <a:spLocks noChangeArrowheads="1"/>
            </p:cNvSpPr>
            <p:nvPr/>
          </p:nvSpPr>
          <p:spPr bwMode="auto">
            <a:xfrm>
              <a:off x="8569663" y="1531050"/>
              <a:ext cx="3102916" cy="1884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the vocabulary.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659747" y="1897998"/>
              <a:ext cx="1063433" cy="673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lded Corner 8"/>
          <p:cNvSpPr/>
          <p:nvPr/>
        </p:nvSpPr>
        <p:spPr>
          <a:xfrm rot="20384735">
            <a:off x="2550539" y="1453492"/>
            <a:ext cx="4003675" cy="2787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As long as the students are receiving this kind of support in the classroom (not necessarily on a computer), the LPAC may recommend these supports for testing.</a:t>
            </a:r>
          </a:p>
        </p:txBody>
      </p:sp>
    </p:spTree>
    <p:extLst>
      <p:ext uri="{BB962C8B-B14F-4D97-AF65-F5344CB8AC3E}">
        <p14:creationId xmlns:p14="http://schemas.microsoft.com/office/powerpoint/2010/main" val="3552954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857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6.00.22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r="41763" b="47855"/>
          <a:stretch>
            <a:fillRect/>
          </a:stretch>
        </p:blipFill>
        <p:spPr bwMode="auto">
          <a:xfrm>
            <a:off x="1049765" y="1189867"/>
            <a:ext cx="4360228" cy="385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95215" y="819316"/>
            <a:ext cx="4010377" cy="1938992"/>
            <a:chOff x="7623009" y="1649186"/>
            <a:chExt cx="4281335" cy="2317575"/>
          </a:xfrm>
        </p:grpSpPr>
        <p:sp>
          <p:nvSpPr>
            <p:cNvPr id="6" name="TextBox 9" descr="This pop-up also provides a visual representation (i.e., art) of the language in a reading selection. &#10;"/>
            <p:cNvSpPr txBox="1">
              <a:spLocks noChangeArrowheads="1"/>
            </p:cNvSpPr>
            <p:nvPr/>
          </p:nvSpPr>
          <p:spPr bwMode="auto">
            <a:xfrm>
              <a:off x="8801639" y="1649186"/>
              <a:ext cx="3102705" cy="2317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also provides a visual representation (i.e., art) of the language in a reading selection.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>
              <a:off x="7623009" y="2478029"/>
              <a:ext cx="1172507" cy="29374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418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4672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pic>
        <p:nvPicPr>
          <p:cNvPr id="4" name="Content Placeholder 4" descr="Screen Shot 2016-10-20 at 6.11.3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8" t="11292" r="13242" b="26511"/>
          <a:stretch>
            <a:fillRect/>
          </a:stretch>
        </p:blipFill>
        <p:spPr bwMode="auto">
          <a:xfrm>
            <a:off x="3048000" y="670560"/>
            <a:ext cx="2819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5" descr="Screen Shot 2016-10-20 at 6.12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8" t="14355" r="13824" b="10745"/>
          <a:stretch>
            <a:fillRect/>
          </a:stretch>
        </p:blipFill>
        <p:spPr bwMode="auto">
          <a:xfrm>
            <a:off x="6019800" y="975360"/>
            <a:ext cx="2895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8" descr="These pop-ups clarify construct-irrelevant words."/>
          <p:cNvSpPr txBox="1">
            <a:spLocks noChangeArrowheads="1"/>
          </p:cNvSpPr>
          <p:nvPr/>
        </p:nvSpPr>
        <p:spPr bwMode="auto">
          <a:xfrm>
            <a:off x="426720" y="2137231"/>
            <a:ext cx="2714943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These pop-ups clarify construct-irrelevant words.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815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img493342" descr="38cd25a0-0396-417d-a72d-1b0a3555d3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t="14401" r="22951" b="51617"/>
          <a:stretch>
            <a:fillRect/>
          </a:stretch>
        </p:blipFill>
        <p:spPr bwMode="auto">
          <a:xfrm>
            <a:off x="538480" y="853294"/>
            <a:ext cx="4831080" cy="235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img101277" descr="6151ecb1-b336-499c-ab8a-5368570d4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9" t="14108" r="23535" b="48866"/>
          <a:stretch>
            <a:fillRect/>
          </a:stretch>
        </p:blipFill>
        <p:spPr bwMode="auto">
          <a:xfrm>
            <a:off x="3780180" y="2420875"/>
            <a:ext cx="4808830" cy="2594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11" descr="This rollover clarifies text using simpler and consistent language. &#10;"/>
          <p:cNvSpPr txBox="1">
            <a:spLocks noChangeArrowheads="1"/>
          </p:cNvSpPr>
          <p:nvPr/>
        </p:nvSpPr>
        <p:spPr bwMode="auto">
          <a:xfrm>
            <a:off x="5770184" y="887991"/>
            <a:ext cx="2818826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This rollover clarifies text using simpler and consistent language. </a:t>
            </a:r>
          </a:p>
        </p:txBody>
      </p:sp>
    </p:spTree>
    <p:extLst>
      <p:ext uri="{BB962C8B-B14F-4D97-AF65-F5344CB8AC3E}">
        <p14:creationId xmlns:p14="http://schemas.microsoft.com/office/powerpoint/2010/main" val="2610452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365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6.11.3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6848" r="41722" b="20265"/>
          <a:stretch>
            <a:fillRect/>
          </a:stretch>
        </p:blipFill>
        <p:spPr bwMode="auto">
          <a:xfrm>
            <a:off x="4193239" y="757291"/>
            <a:ext cx="3926840" cy="4103951"/>
          </a:xfrm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62000" y="1991360"/>
            <a:ext cx="3394076" cy="1838340"/>
            <a:chOff x="1062970" y="2854937"/>
            <a:chExt cx="5434808" cy="1935895"/>
          </a:xfrm>
        </p:grpSpPr>
        <p:sp>
          <p:nvSpPr>
            <p:cNvPr id="6" name="TextBox 11" descr="Prereading text appears before all reading and writing selections. &#10;"/>
            <p:cNvSpPr txBox="1">
              <a:spLocks noChangeArrowheads="1"/>
            </p:cNvSpPr>
            <p:nvPr/>
          </p:nvSpPr>
          <p:spPr bwMode="auto">
            <a:xfrm>
              <a:off x="1062970" y="3137875"/>
              <a:ext cx="4289996" cy="16529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Pre-reading text appears before all reading and writing selections.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V="1">
              <a:off x="5000027" y="2854937"/>
              <a:ext cx="1497751" cy="7168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6359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Oral administration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9679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Oral Administration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2969270"/>
              </p:ext>
            </p:extLst>
          </p:nvPr>
        </p:nvGraphicFramePr>
        <p:xfrm>
          <a:off x="1447800" y="8991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424755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Oral Administration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8660475"/>
              </p:ext>
            </p:extLst>
          </p:nvPr>
        </p:nvGraphicFramePr>
        <p:xfrm>
          <a:off x="762000" y="467360"/>
          <a:ext cx="7548880" cy="48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730676" y="3080982"/>
            <a:ext cx="1682648" cy="1682648"/>
            <a:chOff x="2953435" y="476934"/>
            <a:chExt cx="1682648" cy="1682648"/>
          </a:xfrm>
        </p:grpSpPr>
        <p:sp>
          <p:nvSpPr>
            <p:cNvPr id="8" name="Oval 7"/>
            <p:cNvSpPr/>
            <p:nvPr/>
          </p:nvSpPr>
          <p:spPr>
            <a:xfrm>
              <a:off x="2953435" y="476934"/>
              <a:ext cx="1682648" cy="16826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3199853" y="723352"/>
              <a:ext cx="1189812" cy="1189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Language &amp; Vocabulary Supports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16774" y="2743162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and/or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562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Accommodations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8246138"/>
              </p:ext>
            </p:extLst>
          </p:nvPr>
        </p:nvGraphicFramePr>
        <p:xfrm>
          <a:off x="1589832" y="660400"/>
          <a:ext cx="6406088" cy="431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077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instructional impact of these changes?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80" y="1406543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1134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Accessibility Features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10751" r="24858" b="6145"/>
          <a:stretch/>
        </p:blipFill>
        <p:spPr bwMode="auto">
          <a:xfrm>
            <a:off x="381000" y="852054"/>
            <a:ext cx="4559300" cy="4100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Screen Shot 2016-11-23 at 6.52.4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 t="16409" r="39546" b="8093"/>
          <a:stretch/>
        </p:blipFill>
        <p:spPr bwMode="auto">
          <a:xfrm>
            <a:off x="5321301" y="791094"/>
            <a:ext cx="3289300" cy="4229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 flipH="1">
            <a:off x="1447800" y="1219200"/>
            <a:ext cx="3810000" cy="2819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3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Accessibility Features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1-23 at 6.52.48 A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5" t="16161" r="39546" b="7661"/>
          <a:stretch>
            <a:fillRect/>
          </a:stretch>
        </p:blipFill>
        <p:spPr bwMode="auto">
          <a:xfrm>
            <a:off x="1148080" y="712806"/>
            <a:ext cx="32766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0" y="1508143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>
            <a:off x="1148080" y="2160606"/>
            <a:ext cx="228600" cy="7937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148080" y="2954356"/>
            <a:ext cx="228600" cy="8064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148080" y="3775094"/>
            <a:ext cx="228600" cy="12049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90880" y="2400319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690880" y="3173431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90880" y="4164031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34035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7700" y="721360"/>
            <a:ext cx="3657600" cy="44399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STAAR, STAAR Spanish, and TELPAS accommodations:</a:t>
            </a:r>
          </a:p>
          <a:p>
            <a:pPr>
              <a:buFont typeface="Wingdings 2" charset="0"/>
              <a:buChar char="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Description of Accommodation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Assessments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Student Eligibility Criteria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Authority for Decision and Required Documentation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Examples/Types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Special Instructions/Considerations </a:t>
            </a:r>
          </a:p>
          <a:p>
            <a:endParaRPr lang="en-US" dirty="0"/>
          </a:p>
        </p:txBody>
      </p:sp>
      <p:pic>
        <p:nvPicPr>
          <p:cNvPr id="6" name="Content Placeholder 2" descr="Screen Shot 2016-11-23 at 6.57.03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3898" r="41566" b="6419"/>
          <a:stretch/>
        </p:blipFill>
        <p:spPr bwMode="auto">
          <a:xfrm>
            <a:off x="4648200" y="609599"/>
            <a:ext cx="3657600" cy="4439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Left Brace 6"/>
          <p:cNvSpPr/>
          <p:nvPr/>
        </p:nvSpPr>
        <p:spPr>
          <a:xfrm>
            <a:off x="4419600" y="1817369"/>
            <a:ext cx="457200" cy="3124200"/>
          </a:xfrm>
          <a:prstGeom prst="leftBrace">
            <a:avLst/>
          </a:prstGeom>
          <a:ln w="44450">
            <a:solidFill>
              <a:schemeClr val="accent1"/>
            </a:solidFill>
            <a:head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3788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aphicFrame>
        <p:nvGraphicFramePr>
          <p:cNvPr id="4" name="Table 3" descr="Table listing the designated supports that are approved locally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88948"/>
              </p:ext>
            </p:extLst>
          </p:nvPr>
        </p:nvGraphicFramePr>
        <p:xfrm>
          <a:off x="783017" y="1058084"/>
          <a:ext cx="7538720" cy="3261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Basic Transcribing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Braille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Large Print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Spelling Assistance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Amplification Devices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Manipulating Test Materials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Oral</a:t>
                      </a:r>
                      <a:r>
                        <a:rPr lang="en-US" sz="1800" dirty="0"/>
                        <a:t>/Signed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Administration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Calculation Aids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Dictionary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Extra Time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Content Supports 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Mathematics Manipulatives</a:t>
                      </a:r>
                      <a:r>
                        <a:rPr lang="en-US" sz="1800" baseline="0" dirty="0"/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Projection Devices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Individualized Structured</a:t>
                      </a:r>
                      <a:r>
                        <a:rPr lang="en-US" sz="1800" baseline="0" dirty="0"/>
                        <a:t> Reminders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Language and Vocabulary Supports 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Supplemental Aids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2" descr="OA, content, and language and vocabulary supports are embedded in the STAAR online interface.&#10;"/>
          <p:cNvSpPr txBox="1">
            <a:spLocks noChangeArrowheads="1"/>
          </p:cNvSpPr>
          <p:nvPr/>
        </p:nvSpPr>
        <p:spPr bwMode="auto">
          <a:xfrm>
            <a:off x="762000" y="4424061"/>
            <a:ext cx="7559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accent1"/>
                </a:solidFill>
              </a:rPr>
              <a:t>OA, content, and language and vocabulary supports are embedded in the STAAR online interface.</a:t>
            </a:r>
          </a:p>
        </p:txBody>
      </p:sp>
    </p:spTree>
    <p:extLst>
      <p:ext uri="{BB962C8B-B14F-4D97-AF65-F5344CB8AC3E}">
        <p14:creationId xmlns:p14="http://schemas.microsoft.com/office/powerpoint/2010/main" val="177206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188720" y="731203"/>
            <a:ext cx="7599680" cy="468153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Content Supports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Dictionary*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Extra Time*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Language and Vocabulary Supports*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Oral/Signed Administration*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Basic Transcribing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Large Print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Amplification Devices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Manipulating Test Materials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Mathematics Manipulatives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Projection Devices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Individualized Structured Reminders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Supplemental Aids </a:t>
            </a:r>
          </a:p>
          <a:p>
            <a:pPr>
              <a:buFont typeface="Wingdings 2" charset="0"/>
              <a:buChar char=""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5188370" y="1080585"/>
            <a:ext cx="3117042" cy="289352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of these designated supports are not new to the assessment program, but are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FOR LPACs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Sometimes these decisions are done in conjunction with other committees.</a:t>
            </a:r>
          </a:p>
        </p:txBody>
      </p:sp>
      <p:sp>
        <p:nvSpPr>
          <p:cNvPr id="6" name="Left Brace 5"/>
          <p:cNvSpPr/>
          <p:nvPr/>
        </p:nvSpPr>
        <p:spPr>
          <a:xfrm>
            <a:off x="960120" y="731203"/>
            <a:ext cx="228600" cy="1699940"/>
          </a:xfrm>
          <a:prstGeom prst="leftBrac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0770" y="4102156"/>
            <a:ext cx="279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*If given for R/W, student </a:t>
            </a:r>
            <a:r>
              <a:rPr lang="en-US" sz="1400" i="1" u="sng" dirty="0"/>
              <a:t>may not exit</a:t>
            </a:r>
            <a:r>
              <a:rPr lang="en-US" sz="1400" i="1" dirty="0"/>
              <a:t> LEP status</a:t>
            </a:r>
          </a:p>
        </p:txBody>
      </p:sp>
    </p:spTree>
    <p:extLst>
      <p:ext uri="{BB962C8B-B14F-4D97-AF65-F5344CB8AC3E}">
        <p14:creationId xmlns:p14="http://schemas.microsoft.com/office/powerpoint/2010/main" val="2199509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1255</TotalTime>
  <Words>1252</Words>
  <Application>Microsoft Office PowerPoint</Application>
  <PresentationFormat>On-screen Show (4:3)</PresentationFormat>
  <Paragraphs>194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ＭＳ Ｐゴシック</vt:lpstr>
      <vt:lpstr>ＭＳ Ｐゴシック</vt:lpstr>
      <vt:lpstr>ＭＳ Ｐ明朝</vt:lpstr>
      <vt:lpstr>Arial</vt:lpstr>
      <vt:lpstr>Calibri</vt:lpstr>
      <vt:lpstr>Gill Sans MT</vt:lpstr>
      <vt:lpstr>Impact</vt:lpstr>
      <vt:lpstr>Perpetua</vt:lpstr>
      <vt:lpstr>Times New Roman</vt:lpstr>
      <vt:lpstr>Wingdings</vt:lpstr>
      <vt:lpstr>Wingdings 2</vt:lpstr>
      <vt:lpstr>NewsPrint</vt:lpstr>
      <vt:lpstr>State Assessment Changes</vt:lpstr>
      <vt:lpstr>Session Objectives</vt:lpstr>
      <vt:lpstr>STAAR Assessments</vt:lpstr>
      <vt:lpstr>Assessment Accommodations</vt:lpstr>
      <vt:lpstr>1. Accessibility Features</vt:lpstr>
      <vt:lpstr>1. Accessibility Features</vt:lpstr>
      <vt:lpstr>2. Designated Supports</vt:lpstr>
      <vt:lpstr>2. Designated Supports</vt:lpstr>
      <vt:lpstr>2. Designated Supports</vt:lpstr>
      <vt:lpstr>2. Designated Supports</vt:lpstr>
      <vt:lpstr>1. 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2. dictionaries</vt:lpstr>
      <vt:lpstr>Dictionaries</vt:lpstr>
      <vt:lpstr>Dictionaries</vt:lpstr>
      <vt:lpstr>Dictionaries</vt:lpstr>
      <vt:lpstr>3. Extra time</vt:lpstr>
      <vt:lpstr>Extra Time</vt:lpstr>
      <vt:lpstr>4. Language and vocabulary supports</vt:lpstr>
      <vt:lpstr>Language and Vocabulary Supports</vt:lpstr>
      <vt:lpstr>Language and Vocabulary Supports</vt:lpstr>
      <vt:lpstr>Language and Vocabulary Supports</vt:lpstr>
      <vt:lpstr>Language and Vocabulary Supports</vt:lpstr>
      <vt:lpstr>Language and Vocabulary Supports</vt:lpstr>
      <vt:lpstr>Language and Vocabulary Supports</vt:lpstr>
      <vt:lpstr>Language and Vocabulary Supports</vt:lpstr>
      <vt:lpstr>Language and Vocabulary Supports</vt:lpstr>
      <vt:lpstr>5. Oral administration</vt:lpstr>
      <vt:lpstr>Oral Administration</vt:lpstr>
      <vt:lpstr>Oral Administration</vt:lpstr>
      <vt:lpstr>What is the instructional impact of these changes?</vt:lpstr>
    </vt:vector>
  </TitlesOfParts>
  <Company>Region One 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Karina E. Zuno-Chapa</cp:lastModifiedBy>
  <cp:revision>67</cp:revision>
  <dcterms:created xsi:type="dcterms:W3CDTF">2016-11-01T01:49:00Z</dcterms:created>
  <dcterms:modified xsi:type="dcterms:W3CDTF">2017-04-03T13:54:53Z</dcterms:modified>
</cp:coreProperties>
</file>